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72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embeddedFontLst>
    <p:embeddedFont>
      <p:font typeface="MV Boli" panose="02000500030200090000" pitchFamily="2" charset="0"/>
      <p:regular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Poppins Medium" panose="00000600000000000000" pitchFamily="2" charset="0"/>
      <p:regular r:id="rId22"/>
    </p:embeddedFont>
    <p:embeddedFont>
      <p:font typeface="Poppins SemiBold" panose="00000700000000000000" pitchFamily="2" charset="0"/>
      <p:bold r:id="rId23"/>
      <p:boldItalic r:id="rId24"/>
    </p:embeddedFont>
    <p:embeddedFont>
      <p:font typeface="Product Sans" panose="020B060402020202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D760"/>
    <a:srgbClr val="B4B5B2"/>
    <a:srgbClr val="121212"/>
    <a:srgbClr val="231A32"/>
    <a:srgbClr val="171717"/>
    <a:srgbClr val="505050"/>
    <a:srgbClr val="191919"/>
    <a:srgbClr val="2C2C2C"/>
    <a:srgbClr val="202020"/>
    <a:srgbClr val="555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600FB-E5A2-48A8-ADC9-6968E10B5B48}" v="701" dt="2022-12-07T05:42:27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3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992600FB-E5A2-48A8-ADC9-6968E10B5B48}"/>
    <pc:docChg chg="undo redo custSel addSld delSld modSld sldOrd modMainMaster">
      <pc:chgData name="Amal R Babu" userId="3a292d0a-112b-4bc3-bf38-7771656893d2" providerId="ADAL" clId="{992600FB-E5A2-48A8-ADC9-6968E10B5B48}" dt="2022-12-07T05:42:27.275" v="3727"/>
      <pc:docMkLst>
        <pc:docMk/>
      </pc:docMkLst>
      <pc:sldChg chg="addSp delSp modSp mod setBg modClrScheme chgLayout">
        <pc:chgData name="Amal R Babu" userId="3a292d0a-112b-4bc3-bf38-7771656893d2" providerId="ADAL" clId="{992600FB-E5A2-48A8-ADC9-6968E10B5B48}" dt="2022-11-30T06:32:58.769" v="3483" actId="478"/>
        <pc:sldMkLst>
          <pc:docMk/>
          <pc:sldMk cId="700905463" sldId="256"/>
        </pc:sldMkLst>
        <pc:spChg chg="add del">
          <ac:chgData name="Amal R Babu" userId="3a292d0a-112b-4bc3-bf38-7771656893d2" providerId="ADAL" clId="{992600FB-E5A2-48A8-ADC9-6968E10B5B48}" dt="2022-11-30T06:32:21.041" v="3473" actId="21"/>
          <ac:spMkLst>
            <pc:docMk/>
            <pc:sldMk cId="700905463" sldId="256"/>
            <ac:spMk id="2" creationId="{C5EAD4C2-B249-2FC6-95D5-D7BD007287BA}"/>
          </ac:spMkLst>
        </pc:spChg>
        <pc:spChg chg="add del mod ord">
          <ac:chgData name="Amal R Babu" userId="3a292d0a-112b-4bc3-bf38-7771656893d2" providerId="ADAL" clId="{992600FB-E5A2-48A8-ADC9-6968E10B5B48}" dt="2022-11-30T06:32:54.427" v="3480" actId="931"/>
          <ac:spMkLst>
            <pc:docMk/>
            <pc:sldMk cId="700905463" sldId="256"/>
            <ac:spMk id="3" creationId="{B2C91A42-9D21-AF5A-AFBD-4107741D7A57}"/>
          </ac:spMkLst>
        </pc:spChg>
        <pc:spChg chg="add mod topLvl">
          <ac:chgData name="Amal R Babu" userId="3a292d0a-112b-4bc3-bf38-7771656893d2" providerId="ADAL" clId="{992600FB-E5A2-48A8-ADC9-6968E10B5B48}" dt="2022-11-30T06:31:46.663" v="3459" actId="165"/>
          <ac:spMkLst>
            <pc:docMk/>
            <pc:sldMk cId="700905463" sldId="256"/>
            <ac:spMk id="10" creationId="{B7162120-C336-DB7C-C8D0-E12DCCE9DA6B}"/>
          </ac:spMkLst>
        </pc:spChg>
        <pc:spChg chg="add mod topLvl">
          <ac:chgData name="Amal R Babu" userId="3a292d0a-112b-4bc3-bf38-7771656893d2" providerId="ADAL" clId="{992600FB-E5A2-48A8-ADC9-6968E10B5B48}" dt="2022-11-30T06:31:46.663" v="3459" actId="165"/>
          <ac:spMkLst>
            <pc:docMk/>
            <pc:sldMk cId="700905463" sldId="256"/>
            <ac:spMk id="11" creationId="{556CBF17-B44D-BB52-7867-B17C8DCE672C}"/>
          </ac:spMkLst>
        </pc:spChg>
        <pc:spChg chg="add del mod">
          <ac:chgData name="Amal R Babu" userId="3a292d0a-112b-4bc3-bf38-7771656893d2" providerId="ADAL" clId="{992600FB-E5A2-48A8-ADC9-6968E10B5B48}" dt="2022-11-28T07:59:43.622" v="81" actId="478"/>
          <ac:spMkLst>
            <pc:docMk/>
            <pc:sldMk cId="700905463" sldId="256"/>
            <ac:spMk id="15" creationId="{D937201D-4D8F-8828-4A3B-677CD8F4DA2D}"/>
          </ac:spMkLst>
        </pc:spChg>
        <pc:grpChg chg="add del mod topLvl">
          <ac:chgData name="Amal R Babu" userId="3a292d0a-112b-4bc3-bf38-7771656893d2" providerId="ADAL" clId="{992600FB-E5A2-48A8-ADC9-6968E10B5B48}" dt="2022-11-30T06:31:46.663" v="3459" actId="165"/>
          <ac:grpSpMkLst>
            <pc:docMk/>
            <pc:sldMk cId="700905463" sldId="256"/>
            <ac:grpSpMk id="12" creationId="{CEE4B31E-8843-B613-0865-D3C9F49913C2}"/>
          </ac:grpSpMkLst>
        </pc:grpChg>
        <pc:grpChg chg="add del mod topLvl">
          <ac:chgData name="Amal R Babu" userId="3a292d0a-112b-4bc3-bf38-7771656893d2" providerId="ADAL" clId="{992600FB-E5A2-48A8-ADC9-6968E10B5B48}" dt="2022-11-28T06:58:23.699" v="73" actId="165"/>
          <ac:grpSpMkLst>
            <pc:docMk/>
            <pc:sldMk cId="700905463" sldId="256"/>
            <ac:grpSpMk id="13" creationId="{5293679E-A0CA-4EDB-8F4F-8A5A35FDE6C6}"/>
          </ac:grpSpMkLst>
        </pc:grpChg>
        <pc:grpChg chg="add del mod">
          <ac:chgData name="Amal R Babu" userId="3a292d0a-112b-4bc3-bf38-7771656893d2" providerId="ADAL" clId="{992600FB-E5A2-48A8-ADC9-6968E10B5B48}" dt="2022-11-28T06:58:22.986" v="72" actId="165"/>
          <ac:grpSpMkLst>
            <pc:docMk/>
            <pc:sldMk cId="700905463" sldId="256"/>
            <ac:grpSpMk id="14" creationId="{7BF66A67-1ADE-993C-30ED-63CD2A396D2C}"/>
          </ac:grpSpMkLst>
        </pc:grpChg>
        <pc:picChg chg="add mod">
          <ac:chgData name="Amal R Babu" userId="3a292d0a-112b-4bc3-bf38-7771656893d2" providerId="ADAL" clId="{992600FB-E5A2-48A8-ADC9-6968E10B5B48}" dt="2022-11-30T06:32:56.635" v="3482" actId="962"/>
          <ac:picMkLst>
            <pc:docMk/>
            <pc:sldMk cId="700905463" sldId="256"/>
            <ac:picMk id="5" creationId="{4541E43D-50E1-95C0-F275-9CD065940C59}"/>
          </ac:picMkLst>
        </pc:picChg>
        <pc:picChg chg="add del mod">
          <ac:chgData name="Amal R Babu" userId="3a292d0a-112b-4bc3-bf38-7771656893d2" providerId="ADAL" clId="{992600FB-E5A2-48A8-ADC9-6968E10B5B48}" dt="2022-11-28T07:59:48.815" v="82" actId="21"/>
          <ac:picMkLst>
            <pc:docMk/>
            <pc:sldMk cId="700905463" sldId="256"/>
            <ac:picMk id="5" creationId="{E26867CA-9ACC-75AC-0FA8-9C54402920B5}"/>
          </ac:picMkLst>
        </pc:picChg>
        <pc:picChg chg="add del mod topLvl">
          <ac:chgData name="Amal R Babu" userId="3a292d0a-112b-4bc3-bf38-7771656893d2" providerId="ADAL" clId="{992600FB-E5A2-48A8-ADC9-6968E10B5B48}" dt="2022-11-30T06:32:58.769" v="3483" actId="478"/>
          <ac:picMkLst>
            <pc:docMk/>
            <pc:sldMk cId="700905463" sldId="256"/>
            <ac:picMk id="7" creationId="{D5EEB69E-E44E-76E5-9694-82D2D8B23EF7}"/>
          </ac:picMkLst>
        </pc:picChg>
        <pc:picChg chg="add mod topLvl">
          <ac:chgData name="Amal R Babu" userId="3a292d0a-112b-4bc3-bf38-7771656893d2" providerId="ADAL" clId="{992600FB-E5A2-48A8-ADC9-6968E10B5B48}" dt="2022-11-28T06:58:40.820" v="74" actId="1076"/>
          <ac:picMkLst>
            <pc:docMk/>
            <pc:sldMk cId="700905463" sldId="256"/>
            <ac:picMk id="9" creationId="{32DF89D0-F660-08A6-6DB1-3EDA86823BA1}"/>
          </ac:picMkLst>
        </pc:picChg>
      </pc:sldChg>
      <pc:sldChg chg="addSp delSp modSp add del mod setBg">
        <pc:chgData name="Amal R Babu" userId="3a292d0a-112b-4bc3-bf38-7771656893d2" providerId="ADAL" clId="{992600FB-E5A2-48A8-ADC9-6968E10B5B48}" dt="2022-11-28T12:34:06.530" v="2287" actId="47"/>
        <pc:sldMkLst>
          <pc:docMk/>
          <pc:sldMk cId="3577908152" sldId="257"/>
        </pc:sldMkLst>
        <pc:spChg chg="add mod">
          <ac:chgData name="Amal R Babu" userId="3a292d0a-112b-4bc3-bf38-7771656893d2" providerId="ADAL" clId="{992600FB-E5A2-48A8-ADC9-6968E10B5B48}" dt="2022-11-28T08:16:20.303" v="195" actId="12788"/>
          <ac:spMkLst>
            <pc:docMk/>
            <pc:sldMk cId="3577908152" sldId="257"/>
            <ac:spMk id="3" creationId="{1025ACCD-BEFE-4057-D0DA-23300AB28132}"/>
          </ac:spMkLst>
        </pc:spChg>
        <pc:spChg chg="add mod">
          <ac:chgData name="Amal R Babu" userId="3a292d0a-112b-4bc3-bf38-7771656893d2" providerId="ADAL" clId="{992600FB-E5A2-48A8-ADC9-6968E10B5B48}" dt="2022-11-28T08:01:17.120" v="102" actId="164"/>
          <ac:spMkLst>
            <pc:docMk/>
            <pc:sldMk cId="3577908152" sldId="257"/>
            <ac:spMk id="4" creationId="{F85C9BE8-F382-7DF0-2A23-EF042FD71119}"/>
          </ac:spMkLst>
        </pc:spChg>
        <pc:spChg chg="add mod">
          <ac:chgData name="Amal R Babu" userId="3a292d0a-112b-4bc3-bf38-7771656893d2" providerId="ADAL" clId="{992600FB-E5A2-48A8-ADC9-6968E10B5B48}" dt="2022-11-28T08:01:17.120" v="102" actId="164"/>
          <ac:spMkLst>
            <pc:docMk/>
            <pc:sldMk cId="3577908152" sldId="257"/>
            <ac:spMk id="5" creationId="{3F54E8A3-668A-3F3A-D1EA-9A82C2E2130E}"/>
          </ac:spMkLst>
        </pc:spChg>
        <pc:spChg chg="add mod">
          <ac:chgData name="Amal R Babu" userId="3a292d0a-112b-4bc3-bf38-7771656893d2" providerId="ADAL" clId="{992600FB-E5A2-48A8-ADC9-6968E10B5B48}" dt="2022-11-28T08:01:17.120" v="102" actId="164"/>
          <ac:spMkLst>
            <pc:docMk/>
            <pc:sldMk cId="3577908152" sldId="257"/>
            <ac:spMk id="6" creationId="{A3408F0E-7024-852D-650D-D6ED0C99B1A2}"/>
          </ac:spMkLst>
        </pc:spChg>
        <pc:spChg chg="add mod topLvl">
          <ac:chgData name="Amal R Babu" userId="3a292d0a-112b-4bc3-bf38-7771656893d2" providerId="ADAL" clId="{992600FB-E5A2-48A8-ADC9-6968E10B5B48}" dt="2022-11-28T08:56:27.461" v="479" actId="164"/>
          <ac:spMkLst>
            <pc:docMk/>
            <pc:sldMk cId="3577908152" sldId="257"/>
            <ac:spMk id="13" creationId="{4F3E08FA-4C08-7258-FA22-03C53F09604C}"/>
          </ac:spMkLst>
        </pc:spChg>
        <pc:spChg chg="mod topLvl">
          <ac:chgData name="Amal R Babu" userId="3a292d0a-112b-4bc3-bf38-7771656893d2" providerId="ADAL" clId="{992600FB-E5A2-48A8-ADC9-6968E10B5B48}" dt="2022-11-28T08:56:27.461" v="479" actId="164"/>
          <ac:spMkLst>
            <pc:docMk/>
            <pc:sldMk cId="3577908152" sldId="257"/>
            <ac:spMk id="16" creationId="{2913EB48-94F5-98C7-C275-915A1AD4D3EA}"/>
          </ac:spMkLst>
        </pc:spChg>
        <pc:spChg chg="add mod topLvl">
          <ac:chgData name="Amal R Babu" userId="3a292d0a-112b-4bc3-bf38-7771656893d2" providerId="ADAL" clId="{992600FB-E5A2-48A8-ADC9-6968E10B5B48}" dt="2022-11-28T08:56:25.648" v="478" actId="164"/>
          <ac:spMkLst>
            <pc:docMk/>
            <pc:sldMk cId="3577908152" sldId="257"/>
            <ac:spMk id="17" creationId="{29D393BC-86FC-4CA8-8830-E874EA43EE28}"/>
          </ac:spMkLst>
        </pc:spChg>
        <pc:spChg chg="add del mod">
          <ac:chgData name="Amal R Babu" userId="3a292d0a-112b-4bc3-bf38-7771656893d2" providerId="ADAL" clId="{992600FB-E5A2-48A8-ADC9-6968E10B5B48}" dt="2022-11-28T08:07:50.652" v="140" actId="478"/>
          <ac:spMkLst>
            <pc:docMk/>
            <pc:sldMk cId="3577908152" sldId="257"/>
            <ac:spMk id="18" creationId="{A8924C91-2CB2-1EB8-7550-F8628AB9418E}"/>
          </ac:spMkLst>
        </pc:spChg>
        <pc:spChg chg="mod topLvl">
          <ac:chgData name="Amal R Babu" userId="3a292d0a-112b-4bc3-bf38-7771656893d2" providerId="ADAL" clId="{992600FB-E5A2-48A8-ADC9-6968E10B5B48}" dt="2022-11-28T08:56:25.648" v="478" actId="164"/>
          <ac:spMkLst>
            <pc:docMk/>
            <pc:sldMk cId="3577908152" sldId="257"/>
            <ac:spMk id="21" creationId="{88AF1956-F7FB-2ADE-A3E7-1F7329C9752A}"/>
          </ac:spMkLst>
        </pc:spChg>
        <pc:spChg chg="add mod topLvl">
          <ac:chgData name="Amal R Babu" userId="3a292d0a-112b-4bc3-bf38-7771656893d2" providerId="ADAL" clId="{992600FB-E5A2-48A8-ADC9-6968E10B5B48}" dt="2022-11-28T08:56:24.292" v="477" actId="164"/>
          <ac:spMkLst>
            <pc:docMk/>
            <pc:sldMk cId="3577908152" sldId="257"/>
            <ac:spMk id="22" creationId="{B8560F59-A67B-8514-2A4E-47A28A1A48B1}"/>
          </ac:spMkLst>
        </pc:spChg>
        <pc:spChg chg="add del mod">
          <ac:chgData name="Amal R Babu" userId="3a292d0a-112b-4bc3-bf38-7771656893d2" providerId="ADAL" clId="{992600FB-E5A2-48A8-ADC9-6968E10B5B48}" dt="2022-11-28T08:15:25.941" v="176" actId="478"/>
          <ac:spMkLst>
            <pc:docMk/>
            <pc:sldMk cId="3577908152" sldId="257"/>
            <ac:spMk id="23" creationId="{B4E49AEF-851F-F8DA-BEF9-709BC8C8DC90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27" creationId="{0B437083-C79F-3320-0862-0AE0534D9648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28" creationId="{3A74A947-106C-8861-FA4A-4F68E2601555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29" creationId="{D2697409-DA9B-84CF-C5C5-4FA11D3D158F}"/>
          </ac:spMkLst>
        </pc:spChg>
        <pc:spChg chg="add mod topLvl">
          <ac:chgData name="Amal R Babu" userId="3a292d0a-112b-4bc3-bf38-7771656893d2" providerId="ADAL" clId="{992600FB-E5A2-48A8-ADC9-6968E10B5B48}" dt="2022-11-28T08:56:22.619" v="476" actId="164"/>
          <ac:spMkLst>
            <pc:docMk/>
            <pc:sldMk cId="3577908152" sldId="257"/>
            <ac:spMk id="35" creationId="{D7FACB4C-BCA4-434A-8FA8-F4D0A8D4C109}"/>
          </ac:spMkLst>
        </pc:spChg>
        <pc:spChg chg="mod">
          <ac:chgData name="Amal R Babu" userId="3a292d0a-112b-4bc3-bf38-7771656893d2" providerId="ADAL" clId="{992600FB-E5A2-48A8-ADC9-6968E10B5B48}" dt="2022-11-28T08:18:31.529" v="200" actId="571"/>
          <ac:spMkLst>
            <pc:docMk/>
            <pc:sldMk cId="3577908152" sldId="257"/>
            <ac:spMk id="37" creationId="{21D448A8-6E24-FBF9-6200-D387262BF69D}"/>
          </ac:spMkLst>
        </pc:spChg>
        <pc:spChg chg="mod">
          <ac:chgData name="Amal R Babu" userId="3a292d0a-112b-4bc3-bf38-7771656893d2" providerId="ADAL" clId="{992600FB-E5A2-48A8-ADC9-6968E10B5B48}" dt="2022-11-28T08:18:31.529" v="200" actId="571"/>
          <ac:spMkLst>
            <pc:docMk/>
            <pc:sldMk cId="3577908152" sldId="257"/>
            <ac:spMk id="38" creationId="{F6964561-539A-30B2-5597-48913099238F}"/>
          </ac:spMkLst>
        </pc:spChg>
        <pc:spChg chg="mod">
          <ac:chgData name="Amal R Babu" userId="3a292d0a-112b-4bc3-bf38-7771656893d2" providerId="ADAL" clId="{992600FB-E5A2-48A8-ADC9-6968E10B5B48}" dt="2022-11-28T08:18:31.529" v="200" actId="571"/>
          <ac:spMkLst>
            <pc:docMk/>
            <pc:sldMk cId="3577908152" sldId="257"/>
            <ac:spMk id="39" creationId="{EC1E61D0-E656-117D-E777-DEE753C9239F}"/>
          </ac:spMkLst>
        </pc:spChg>
        <pc:spChg chg="add del mod">
          <ac:chgData name="Amal R Babu" userId="3a292d0a-112b-4bc3-bf38-7771656893d2" providerId="ADAL" clId="{992600FB-E5A2-48A8-ADC9-6968E10B5B48}" dt="2022-11-28T08:19:21.868" v="224" actId="478"/>
          <ac:spMkLst>
            <pc:docMk/>
            <pc:sldMk cId="3577908152" sldId="257"/>
            <ac:spMk id="40" creationId="{2541BF61-752C-00E7-12F0-27A44AF393F6}"/>
          </ac:spMkLst>
        </pc:spChg>
        <pc:spChg chg="add del mod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41" creationId="{04DE6D2B-6CE6-28FD-8F23-17896ED36EF7}"/>
          </ac:spMkLst>
        </pc:spChg>
        <pc:spChg chg="add del">
          <ac:chgData name="Amal R Babu" userId="3a292d0a-112b-4bc3-bf38-7771656893d2" providerId="ADAL" clId="{992600FB-E5A2-48A8-ADC9-6968E10B5B48}" dt="2022-11-28T08:20:50.041" v="234" actId="11529"/>
          <ac:spMkLst>
            <pc:docMk/>
            <pc:sldMk cId="3577908152" sldId="257"/>
            <ac:spMk id="42" creationId="{0F947966-A80A-CCBE-9E76-2B9350B8E4CC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49" creationId="{6FEC08F9-B3B1-86EB-79F3-CA1332F8881C}"/>
          </ac:spMkLst>
        </pc:spChg>
        <pc:spChg chg="mod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53" creationId="{D20238C3-466E-42F9-B7C9-8DE3867D5B99}"/>
          </ac:spMkLst>
        </pc:spChg>
        <pc:spChg chg="add mod topLvl">
          <ac:chgData name="Amal R Babu" userId="3a292d0a-112b-4bc3-bf38-7771656893d2" providerId="ADAL" clId="{992600FB-E5A2-48A8-ADC9-6968E10B5B48}" dt="2022-11-28T08:56:21.033" v="475" actId="164"/>
          <ac:spMkLst>
            <pc:docMk/>
            <pc:sldMk cId="3577908152" sldId="257"/>
            <ac:spMk id="55" creationId="{A2C13AB5-7A64-00F4-ECBF-90F667E097CA}"/>
          </ac:spMkLst>
        </pc:spChg>
        <pc:spChg chg="add mod topLvl">
          <ac:chgData name="Amal R Babu" userId="3a292d0a-112b-4bc3-bf38-7771656893d2" providerId="ADAL" clId="{992600FB-E5A2-48A8-ADC9-6968E10B5B48}" dt="2022-11-28T08:47:26.774" v="386" actId="164"/>
          <ac:spMkLst>
            <pc:docMk/>
            <pc:sldMk cId="3577908152" sldId="257"/>
            <ac:spMk id="62" creationId="{80EBFF13-875A-B852-A718-B8CEA4E2E071}"/>
          </ac:spMkLst>
        </pc:spChg>
        <pc:spChg chg="mod topLvl">
          <ac:chgData name="Amal R Babu" userId="3a292d0a-112b-4bc3-bf38-7771656893d2" providerId="ADAL" clId="{992600FB-E5A2-48A8-ADC9-6968E10B5B48}" dt="2022-11-28T08:47:26.774" v="386" actId="164"/>
          <ac:spMkLst>
            <pc:docMk/>
            <pc:sldMk cId="3577908152" sldId="257"/>
            <ac:spMk id="65" creationId="{CDDB0EE0-9A9B-05EC-09CB-85DDD46723E8}"/>
          </ac:spMkLst>
        </pc:spChg>
        <pc:spChg chg="mod">
          <ac:chgData name="Amal R Babu" userId="3a292d0a-112b-4bc3-bf38-7771656893d2" providerId="ADAL" clId="{992600FB-E5A2-48A8-ADC9-6968E10B5B48}" dt="2022-11-28T08:47:55.599" v="392" actId="207"/>
          <ac:spMkLst>
            <pc:docMk/>
            <pc:sldMk cId="3577908152" sldId="257"/>
            <ac:spMk id="69" creationId="{EF2D5675-C11D-BD91-9CB3-90C4F1728675}"/>
          </ac:spMkLst>
        </pc:spChg>
        <pc:spChg chg="mod">
          <ac:chgData name="Amal R Babu" userId="3a292d0a-112b-4bc3-bf38-7771656893d2" providerId="ADAL" clId="{992600FB-E5A2-48A8-ADC9-6968E10B5B48}" dt="2022-11-28T08:48:03.574" v="393" actId="207"/>
          <ac:spMkLst>
            <pc:docMk/>
            <pc:sldMk cId="3577908152" sldId="257"/>
            <ac:spMk id="70" creationId="{CD144AEC-A397-5B36-7EA8-6D96609E4671}"/>
          </ac:spMkLst>
        </pc:spChg>
        <pc:spChg chg="add mod">
          <ac:chgData name="Amal R Babu" userId="3a292d0a-112b-4bc3-bf38-7771656893d2" providerId="ADAL" clId="{992600FB-E5A2-48A8-ADC9-6968E10B5B48}" dt="2022-11-28T08:49:54.077" v="420" actId="164"/>
          <ac:spMkLst>
            <pc:docMk/>
            <pc:sldMk cId="3577908152" sldId="257"/>
            <ac:spMk id="71" creationId="{ADD5BFBE-6641-D138-826B-10AF96D14A21}"/>
          </ac:spMkLst>
        </pc:spChg>
        <pc:spChg chg="add mod">
          <ac:chgData name="Amal R Babu" userId="3a292d0a-112b-4bc3-bf38-7771656893d2" providerId="ADAL" clId="{992600FB-E5A2-48A8-ADC9-6968E10B5B48}" dt="2022-11-28T08:49:54.077" v="420" actId="164"/>
          <ac:spMkLst>
            <pc:docMk/>
            <pc:sldMk cId="3577908152" sldId="257"/>
            <ac:spMk id="72" creationId="{41CB0576-DF8B-34D7-6035-B4F1FE7BA261}"/>
          </ac:spMkLst>
        </pc:spChg>
        <pc:spChg chg="mod topLvl">
          <ac:chgData name="Amal R Babu" userId="3a292d0a-112b-4bc3-bf38-7771656893d2" providerId="ADAL" clId="{992600FB-E5A2-48A8-ADC9-6968E10B5B48}" dt="2022-11-28T08:55:07.407" v="468" actId="12789"/>
          <ac:spMkLst>
            <pc:docMk/>
            <pc:sldMk cId="3577908152" sldId="257"/>
            <ac:spMk id="75" creationId="{82381173-9D11-EA28-C232-8562E09E7A8A}"/>
          </ac:spMkLst>
        </pc:spChg>
        <pc:spChg chg="mod topLvl">
          <ac:chgData name="Amal R Babu" userId="3a292d0a-112b-4bc3-bf38-7771656893d2" providerId="ADAL" clId="{992600FB-E5A2-48A8-ADC9-6968E10B5B48}" dt="2022-11-28T08:54:33.766" v="460" actId="1076"/>
          <ac:spMkLst>
            <pc:docMk/>
            <pc:sldMk cId="3577908152" sldId="257"/>
            <ac:spMk id="76" creationId="{49C2A340-4710-5833-FBEA-EC919DD51A6E}"/>
          </ac:spMkLst>
        </pc:spChg>
        <pc:spChg chg="add mod">
          <ac:chgData name="Amal R Babu" userId="3a292d0a-112b-4bc3-bf38-7771656893d2" providerId="ADAL" clId="{992600FB-E5A2-48A8-ADC9-6968E10B5B48}" dt="2022-11-28T08:54:01.684" v="449" actId="12789"/>
          <ac:spMkLst>
            <pc:docMk/>
            <pc:sldMk cId="3577908152" sldId="257"/>
            <ac:spMk id="77" creationId="{7859F75F-3F6A-F6DE-C7C4-920FB32200D1}"/>
          </ac:spMkLst>
        </pc:spChg>
        <pc:spChg chg="mod">
          <ac:chgData name="Amal R Babu" userId="3a292d0a-112b-4bc3-bf38-7771656893d2" providerId="ADAL" clId="{992600FB-E5A2-48A8-ADC9-6968E10B5B48}" dt="2022-11-28T08:54:01.684" v="449" actId="12789"/>
          <ac:spMkLst>
            <pc:docMk/>
            <pc:sldMk cId="3577908152" sldId="257"/>
            <ac:spMk id="80" creationId="{2770181D-94BB-87F9-9F1C-C577F5415446}"/>
          </ac:spMkLst>
        </pc:spChg>
        <pc:spChg chg="add mod">
          <ac:chgData name="Amal R Babu" userId="3a292d0a-112b-4bc3-bf38-7771656893d2" providerId="ADAL" clId="{992600FB-E5A2-48A8-ADC9-6968E10B5B48}" dt="2022-11-28T08:55:09.860" v="469" actId="1035"/>
          <ac:spMkLst>
            <pc:docMk/>
            <pc:sldMk cId="3577908152" sldId="257"/>
            <ac:spMk id="81" creationId="{59106057-6687-7436-2443-36CF82D5A997}"/>
          </ac:spMkLst>
        </pc:spChg>
        <pc:spChg chg="add del mod">
          <ac:chgData name="Amal R Babu" userId="3a292d0a-112b-4bc3-bf38-7771656893d2" providerId="ADAL" clId="{992600FB-E5A2-48A8-ADC9-6968E10B5B48}" dt="2022-11-28T08:55:48.129" v="474" actId="478"/>
          <ac:spMkLst>
            <pc:docMk/>
            <pc:sldMk cId="3577908152" sldId="257"/>
            <ac:spMk id="82" creationId="{0C86E0EF-CBC5-C85F-90A3-BD01AF0F5F04}"/>
          </ac:spMkLst>
        </pc:spChg>
        <pc:spChg chg="add mod">
          <ac:chgData name="Amal R Babu" userId="3a292d0a-112b-4bc3-bf38-7771656893d2" providerId="ADAL" clId="{992600FB-E5A2-48A8-ADC9-6968E10B5B48}" dt="2022-11-28T08:59:43.477" v="524" actId="20577"/>
          <ac:spMkLst>
            <pc:docMk/>
            <pc:sldMk cId="3577908152" sldId="257"/>
            <ac:spMk id="92" creationId="{232C2ADA-8B7B-4990-FB78-B27C9A79E87E}"/>
          </ac:spMkLst>
        </pc:spChg>
        <pc:grpChg chg="add mod">
          <ac:chgData name="Amal R Babu" userId="3a292d0a-112b-4bc3-bf38-7771656893d2" providerId="ADAL" clId="{992600FB-E5A2-48A8-ADC9-6968E10B5B48}" dt="2022-11-28T08:55:30.516" v="471" actId="552"/>
          <ac:grpSpMkLst>
            <pc:docMk/>
            <pc:sldMk cId="3577908152" sldId="257"/>
            <ac:grpSpMk id="8" creationId="{424F5E4E-9FDC-BD92-DDA4-122C91ADE39F}"/>
          </ac:grpSpMkLst>
        </pc:grpChg>
        <pc:grpChg chg="del">
          <ac:chgData name="Amal R Babu" userId="3a292d0a-112b-4bc3-bf38-7771656893d2" providerId="ADAL" clId="{992600FB-E5A2-48A8-ADC9-6968E10B5B48}" dt="2022-11-28T07:59:56.288" v="84" actId="478"/>
          <ac:grpSpMkLst>
            <pc:docMk/>
            <pc:sldMk cId="3577908152" sldId="257"/>
            <ac:grpSpMk id="12" creationId="{CEE4B31E-8843-B613-0865-D3C9F49913C2}"/>
          </ac:grpSpMkLst>
        </pc:grpChg>
        <pc:grpChg chg="del mod">
          <ac:chgData name="Amal R Babu" userId="3a292d0a-112b-4bc3-bf38-7771656893d2" providerId="ADAL" clId="{992600FB-E5A2-48A8-ADC9-6968E10B5B48}" dt="2022-11-28T08:15:00.444" v="169" actId="165"/>
          <ac:grpSpMkLst>
            <pc:docMk/>
            <pc:sldMk cId="3577908152" sldId="257"/>
            <ac:grpSpMk id="26" creationId="{A93A938D-FA08-8374-A579-7E7A09D3321C}"/>
          </ac:grpSpMkLst>
        </pc:grpChg>
        <pc:grpChg chg="add mod topLvl">
          <ac:chgData name="Amal R Babu" userId="3a292d0a-112b-4bc3-bf38-7771656893d2" providerId="ADAL" clId="{992600FB-E5A2-48A8-ADC9-6968E10B5B48}" dt="2022-11-28T08:56:24.292" v="477" actId="164"/>
          <ac:grpSpMkLst>
            <pc:docMk/>
            <pc:sldMk cId="3577908152" sldId="257"/>
            <ac:grpSpMk id="30" creationId="{9ECCC638-745A-4CD5-37F4-34E729654B57}"/>
          </ac:grpSpMkLst>
        </pc:grpChg>
        <pc:grpChg chg="add del mod topLvl">
          <ac:chgData name="Amal R Babu" userId="3a292d0a-112b-4bc3-bf38-7771656893d2" providerId="ADAL" clId="{992600FB-E5A2-48A8-ADC9-6968E10B5B48}" dt="2022-11-28T08:17:52.454" v="198" actId="165"/>
          <ac:grpSpMkLst>
            <pc:docMk/>
            <pc:sldMk cId="3577908152" sldId="257"/>
            <ac:grpSpMk id="31" creationId="{63BDCF4E-7ECC-A07A-6FD4-DB168631C2EE}"/>
          </ac:grpSpMkLst>
        </pc:grpChg>
        <pc:grpChg chg="add del mod topLvl">
          <ac:chgData name="Amal R Babu" userId="3a292d0a-112b-4bc3-bf38-7771656893d2" providerId="ADAL" clId="{992600FB-E5A2-48A8-ADC9-6968E10B5B48}" dt="2022-11-28T08:17:52.454" v="198" actId="165"/>
          <ac:grpSpMkLst>
            <pc:docMk/>
            <pc:sldMk cId="3577908152" sldId="257"/>
            <ac:grpSpMk id="32" creationId="{73B79335-6837-850A-8222-9F9C0072D65F}"/>
          </ac:grpSpMkLst>
        </pc:grpChg>
        <pc:grpChg chg="add del mod topLvl">
          <ac:chgData name="Amal R Babu" userId="3a292d0a-112b-4bc3-bf38-7771656893d2" providerId="ADAL" clId="{992600FB-E5A2-48A8-ADC9-6968E10B5B48}" dt="2022-11-28T08:17:52.454" v="198" actId="165"/>
          <ac:grpSpMkLst>
            <pc:docMk/>
            <pc:sldMk cId="3577908152" sldId="257"/>
            <ac:grpSpMk id="33" creationId="{D5F811C7-CED8-414B-97EC-D5F997F0490F}"/>
          </ac:grpSpMkLst>
        </pc:grpChg>
        <pc:grpChg chg="add del mod">
          <ac:chgData name="Amal R Babu" userId="3a292d0a-112b-4bc3-bf38-7771656893d2" providerId="ADAL" clId="{992600FB-E5A2-48A8-ADC9-6968E10B5B48}" dt="2022-11-28T08:17:50.786" v="197" actId="165"/>
          <ac:grpSpMkLst>
            <pc:docMk/>
            <pc:sldMk cId="3577908152" sldId="257"/>
            <ac:grpSpMk id="34" creationId="{FE9B175D-25ED-82B6-54DE-9958B6F6A527}"/>
          </ac:grpSpMkLst>
        </pc:grpChg>
        <pc:grpChg chg="add del mod">
          <ac:chgData name="Amal R Babu" userId="3a292d0a-112b-4bc3-bf38-7771656893d2" providerId="ADAL" clId="{992600FB-E5A2-48A8-ADC9-6968E10B5B48}" dt="2022-11-28T08:19:02.668" v="221" actId="478"/>
          <ac:grpSpMkLst>
            <pc:docMk/>
            <pc:sldMk cId="3577908152" sldId="257"/>
            <ac:grpSpMk id="36" creationId="{3E6510C9-0CD4-8BEB-42F8-7659B85AB884}"/>
          </ac:grpSpMkLst>
        </pc:grpChg>
        <pc:grpChg chg="add mod topLvl">
          <ac:chgData name="Amal R Babu" userId="3a292d0a-112b-4bc3-bf38-7771656893d2" providerId="ADAL" clId="{992600FB-E5A2-48A8-ADC9-6968E10B5B48}" dt="2022-11-28T08:56:22.619" v="476" actId="164"/>
          <ac:grpSpMkLst>
            <pc:docMk/>
            <pc:sldMk cId="3577908152" sldId="257"/>
            <ac:grpSpMk id="47" creationId="{5C6579D9-4E04-AE17-CF35-68ADBC5766B2}"/>
          </ac:grpSpMkLst>
        </pc:grpChg>
        <pc:grpChg chg="add del mod">
          <ac:chgData name="Amal R Babu" userId="3a292d0a-112b-4bc3-bf38-7771656893d2" providerId="ADAL" clId="{992600FB-E5A2-48A8-ADC9-6968E10B5B48}" dt="2022-11-28T08:23:12.676" v="262" actId="165"/>
          <ac:grpSpMkLst>
            <pc:docMk/>
            <pc:sldMk cId="3577908152" sldId="257"/>
            <ac:grpSpMk id="48" creationId="{90EC1E1A-3514-98EA-8B50-9F7C226D4CE3}"/>
          </ac:grpSpMkLst>
        </pc:grpChg>
        <pc:grpChg chg="add mod topLvl">
          <ac:chgData name="Amal R Babu" userId="3a292d0a-112b-4bc3-bf38-7771656893d2" providerId="ADAL" clId="{992600FB-E5A2-48A8-ADC9-6968E10B5B48}" dt="2022-11-28T08:56:21.033" v="475" actId="164"/>
          <ac:grpSpMkLst>
            <pc:docMk/>
            <pc:sldMk cId="3577908152" sldId="257"/>
            <ac:grpSpMk id="54" creationId="{73F997E9-B116-D8A6-6EF5-C091C7C77B6D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56" creationId="{B7C4F9EE-0ABC-A17F-30EB-E77E13BB4FFA}"/>
          </ac:grpSpMkLst>
        </pc:grpChg>
        <pc:grpChg chg="add mod">
          <ac:chgData name="Amal R Babu" userId="3a292d0a-112b-4bc3-bf38-7771656893d2" providerId="ADAL" clId="{992600FB-E5A2-48A8-ADC9-6968E10B5B48}" dt="2022-11-28T08:25:30.010" v="324" actId="164"/>
          <ac:grpSpMkLst>
            <pc:docMk/>
            <pc:sldMk cId="3577908152" sldId="257"/>
            <ac:grpSpMk id="57" creationId="{2AFAD052-3308-B081-E07D-BD8B1EEF1432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58" creationId="{2D151078-1E62-1898-84A6-87751DF2F910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59" creationId="{13A257CE-B9AB-CBBD-9D04-66BA72E505CF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60" creationId="{C234DC4E-5D43-0B8C-3011-687848AE9E6C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61" creationId="{BDE8444C-403A-B883-349A-ABA00529DCED}"/>
          </ac:grpSpMkLst>
        </pc:grpChg>
        <pc:grpChg chg="add del mod">
          <ac:chgData name="Amal R Babu" userId="3a292d0a-112b-4bc3-bf38-7771656893d2" providerId="ADAL" clId="{992600FB-E5A2-48A8-ADC9-6968E10B5B48}" dt="2022-11-28T08:47:19.317" v="384" actId="165"/>
          <ac:grpSpMkLst>
            <pc:docMk/>
            <pc:sldMk cId="3577908152" sldId="257"/>
            <ac:grpSpMk id="66" creationId="{6E9685A6-942A-55E6-9480-1BBAB202866B}"/>
          </ac:grpSpMkLst>
        </pc:grpChg>
        <pc:grpChg chg="add mod">
          <ac:chgData name="Amal R Babu" userId="3a292d0a-112b-4bc3-bf38-7771656893d2" providerId="ADAL" clId="{992600FB-E5A2-48A8-ADC9-6968E10B5B48}" dt="2022-11-28T08:47:37.504" v="388" actId="14100"/>
          <ac:grpSpMkLst>
            <pc:docMk/>
            <pc:sldMk cId="3577908152" sldId="257"/>
            <ac:grpSpMk id="67" creationId="{6D8E5ACC-26DE-243B-180E-E19057A9EB34}"/>
          </ac:grpSpMkLst>
        </pc:grpChg>
        <pc:grpChg chg="add mod">
          <ac:chgData name="Amal R Babu" userId="3a292d0a-112b-4bc3-bf38-7771656893d2" providerId="ADAL" clId="{992600FB-E5A2-48A8-ADC9-6968E10B5B48}" dt="2022-11-28T08:47:41.393" v="390" actId="196"/>
          <ac:grpSpMkLst>
            <pc:docMk/>
            <pc:sldMk cId="3577908152" sldId="257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28T08:49:54.077" v="420" actId="164"/>
          <ac:grpSpMkLst>
            <pc:docMk/>
            <pc:sldMk cId="3577908152" sldId="257"/>
            <ac:grpSpMk id="73" creationId="{25268A36-91BD-F774-706B-5A541EC6E5D2}"/>
          </ac:grpSpMkLst>
        </pc:grpChg>
        <pc:grpChg chg="add del mod">
          <ac:chgData name="Amal R Babu" userId="3a292d0a-112b-4bc3-bf38-7771656893d2" providerId="ADAL" clId="{992600FB-E5A2-48A8-ADC9-6968E10B5B48}" dt="2022-11-28T08:50:00.479" v="422" actId="165"/>
          <ac:grpSpMkLst>
            <pc:docMk/>
            <pc:sldMk cId="3577908152" sldId="257"/>
            <ac:grpSpMk id="74" creationId="{28DB4475-9668-7A42-E1B5-3BA34DDFF4E8}"/>
          </ac:grpSpMkLst>
        </pc:grpChg>
        <pc:grpChg chg="add mod">
          <ac:chgData name="Amal R Babu" userId="3a292d0a-112b-4bc3-bf38-7771656893d2" providerId="ADAL" clId="{992600FB-E5A2-48A8-ADC9-6968E10B5B48}" dt="2022-11-28T08:56:48.848" v="485" actId="1076"/>
          <ac:grpSpMkLst>
            <pc:docMk/>
            <pc:sldMk cId="3577908152" sldId="257"/>
            <ac:grpSpMk id="83" creationId="{584AD7E9-12CA-496B-E73B-15806CCA4ADE}"/>
          </ac:grpSpMkLst>
        </pc:grpChg>
        <pc:grpChg chg="add mod">
          <ac:chgData name="Amal R Babu" userId="3a292d0a-112b-4bc3-bf38-7771656893d2" providerId="ADAL" clId="{992600FB-E5A2-48A8-ADC9-6968E10B5B48}" dt="2022-11-28T08:56:51.010" v="486" actId="465"/>
          <ac:grpSpMkLst>
            <pc:docMk/>
            <pc:sldMk cId="3577908152" sldId="257"/>
            <ac:grpSpMk id="84" creationId="{1F54FA08-BB6C-5A06-1AE9-ECB567768EAB}"/>
          </ac:grpSpMkLst>
        </pc:grpChg>
        <pc:grpChg chg="add mod">
          <ac:chgData name="Amal R Babu" userId="3a292d0a-112b-4bc3-bf38-7771656893d2" providerId="ADAL" clId="{992600FB-E5A2-48A8-ADC9-6968E10B5B48}" dt="2022-11-28T08:56:51.010" v="486" actId="465"/>
          <ac:grpSpMkLst>
            <pc:docMk/>
            <pc:sldMk cId="3577908152" sldId="257"/>
            <ac:grpSpMk id="85" creationId="{9E971AB9-428A-DDC4-FE83-CC2EBEBD1A92}"/>
          </ac:grpSpMkLst>
        </pc:grpChg>
        <pc:grpChg chg="add mod">
          <ac:chgData name="Amal R Babu" userId="3a292d0a-112b-4bc3-bf38-7771656893d2" providerId="ADAL" clId="{992600FB-E5A2-48A8-ADC9-6968E10B5B48}" dt="2022-11-28T08:56:51.010" v="486" actId="465"/>
          <ac:grpSpMkLst>
            <pc:docMk/>
            <pc:sldMk cId="3577908152" sldId="257"/>
            <ac:grpSpMk id="86" creationId="{A5D1F4F4-0E92-59CE-16CE-A5A6032FF713}"/>
          </ac:grpSpMkLst>
        </pc:grpChg>
        <pc:grpChg chg="add mod">
          <ac:chgData name="Amal R Babu" userId="3a292d0a-112b-4bc3-bf38-7771656893d2" providerId="ADAL" clId="{992600FB-E5A2-48A8-ADC9-6968E10B5B48}" dt="2022-11-28T08:56:27.461" v="479" actId="164"/>
          <ac:grpSpMkLst>
            <pc:docMk/>
            <pc:sldMk cId="3577908152" sldId="257"/>
            <ac:grpSpMk id="87" creationId="{DEFE48C9-EE6A-BDBA-DD55-ADD4EB4186E5}"/>
          </ac:grpSpMkLst>
        </pc:grpChg>
        <pc:picChg chg="add del mod ord">
          <ac:chgData name="Amal R Babu" userId="3a292d0a-112b-4bc3-bf38-7771656893d2" providerId="ADAL" clId="{992600FB-E5A2-48A8-ADC9-6968E10B5B48}" dt="2022-11-28T08:57:23.610" v="493" actId="21"/>
          <ac:picMkLst>
            <pc:docMk/>
            <pc:sldMk cId="3577908152" sldId="257"/>
            <ac:picMk id="2" creationId="{A73D97F1-C6BB-D4B1-DC75-334F002EC85C}"/>
          </ac:picMkLst>
        </pc:picChg>
        <pc:picChg chg="del">
          <ac:chgData name="Amal R Babu" userId="3a292d0a-112b-4bc3-bf38-7771656893d2" providerId="ADAL" clId="{992600FB-E5A2-48A8-ADC9-6968E10B5B48}" dt="2022-11-28T07:59:56.288" v="84" actId="478"/>
          <ac:picMkLst>
            <pc:docMk/>
            <pc:sldMk cId="3577908152" sldId="257"/>
            <ac:picMk id="7" creationId="{D5EEB69E-E44E-76E5-9694-82D2D8B23EF7}"/>
          </ac:picMkLst>
        </pc:picChg>
        <pc:picChg chg="del">
          <ac:chgData name="Amal R Babu" userId="3a292d0a-112b-4bc3-bf38-7771656893d2" providerId="ADAL" clId="{992600FB-E5A2-48A8-ADC9-6968E10B5B48}" dt="2022-11-28T07:59:56.288" v="84" actId="478"/>
          <ac:picMkLst>
            <pc:docMk/>
            <pc:sldMk cId="3577908152" sldId="257"/>
            <ac:picMk id="9" creationId="{32DF89D0-F660-08A6-6DB1-3EDA86823BA1}"/>
          </ac:picMkLst>
        </pc:picChg>
        <pc:picChg chg="add del mod">
          <ac:chgData name="Amal R Babu" userId="3a292d0a-112b-4bc3-bf38-7771656893d2" providerId="ADAL" clId="{992600FB-E5A2-48A8-ADC9-6968E10B5B48}" dt="2022-11-28T08:04:41.028" v="117" actId="27803"/>
          <ac:picMkLst>
            <pc:docMk/>
            <pc:sldMk cId="3577908152" sldId="257"/>
            <ac:picMk id="15" creationId="{2913EB48-94F5-98C7-C275-915A1AD4D3EA}"/>
          </ac:picMkLst>
        </pc:picChg>
        <pc:picChg chg="add del mod">
          <ac:chgData name="Amal R Babu" userId="3a292d0a-112b-4bc3-bf38-7771656893d2" providerId="ADAL" clId="{992600FB-E5A2-48A8-ADC9-6968E10B5B48}" dt="2022-11-28T08:07:43.369" v="137" actId="27803"/>
          <ac:picMkLst>
            <pc:docMk/>
            <pc:sldMk cId="3577908152" sldId="257"/>
            <ac:picMk id="20" creationId="{88AF1956-F7FB-2ADE-A3E7-1F7329C9752A}"/>
          </ac:picMkLst>
        </pc:picChg>
        <pc:picChg chg="add del mod">
          <ac:chgData name="Amal R Babu" userId="3a292d0a-112b-4bc3-bf38-7771656893d2" providerId="ADAL" clId="{992600FB-E5A2-48A8-ADC9-6968E10B5B48}" dt="2022-11-28T08:14:56.716" v="167" actId="27803"/>
          <ac:picMkLst>
            <pc:docMk/>
            <pc:sldMk cId="3577908152" sldId="257"/>
            <ac:picMk id="25" creationId="{A7D9F091-C8FD-4BD0-0668-1E155061B572}"/>
          </ac:picMkLst>
        </pc:picChg>
        <pc:picChg chg="add del mod">
          <ac:chgData name="Amal R Babu" userId="3a292d0a-112b-4bc3-bf38-7771656893d2" providerId="ADAL" clId="{992600FB-E5A2-48A8-ADC9-6968E10B5B48}" dt="2022-11-28T08:50:29.011" v="433" actId="165"/>
          <ac:picMkLst>
            <pc:docMk/>
            <pc:sldMk cId="3577908152" sldId="257"/>
            <ac:picMk id="44" creationId="{5B31FC8E-FC26-E411-4E49-286671264F79}"/>
          </ac:picMkLst>
        </pc:picChg>
        <pc:picChg chg="add del mod">
          <ac:chgData name="Amal R Babu" userId="3a292d0a-112b-4bc3-bf38-7771656893d2" providerId="ADAL" clId="{992600FB-E5A2-48A8-ADC9-6968E10B5B48}" dt="2022-11-28T08:22:35.793" v="256"/>
          <ac:picMkLst>
            <pc:docMk/>
            <pc:sldMk cId="3577908152" sldId="257"/>
            <ac:picMk id="45" creationId="{B2DEBE4F-BCFA-8CB3-7791-4DBA36626BD2}"/>
          </ac:picMkLst>
        </pc:picChg>
        <pc:picChg chg="add del mod">
          <ac:chgData name="Amal R Babu" userId="3a292d0a-112b-4bc3-bf38-7771656893d2" providerId="ADAL" clId="{992600FB-E5A2-48A8-ADC9-6968E10B5B48}" dt="2022-11-28T08:22:35.793" v="256"/>
          <ac:picMkLst>
            <pc:docMk/>
            <pc:sldMk cId="3577908152" sldId="257"/>
            <ac:picMk id="46" creationId="{6537B9D7-B735-3FC7-7821-41973F721FD3}"/>
          </ac:picMkLst>
        </pc:picChg>
        <pc:picChg chg="del mod topLvl">
          <ac:chgData name="Amal R Babu" userId="3a292d0a-112b-4bc3-bf38-7771656893d2" providerId="ADAL" clId="{992600FB-E5A2-48A8-ADC9-6968E10B5B48}" dt="2022-11-28T08:23:15.739" v="263" actId="478"/>
          <ac:picMkLst>
            <pc:docMk/>
            <pc:sldMk cId="3577908152" sldId="257"/>
            <ac:picMk id="50" creationId="{F0CC4608-E414-61FB-92A1-14A5A71EF722}"/>
          </ac:picMkLst>
        </pc:picChg>
        <pc:picChg chg="add del mod">
          <ac:chgData name="Amal R Babu" userId="3a292d0a-112b-4bc3-bf38-7771656893d2" providerId="ADAL" clId="{992600FB-E5A2-48A8-ADC9-6968E10B5B48}" dt="2022-11-28T08:24:18.611" v="294" actId="27803"/>
          <ac:picMkLst>
            <pc:docMk/>
            <pc:sldMk cId="3577908152" sldId="257"/>
            <ac:picMk id="52" creationId="{D20238C3-466E-42F9-B7C9-8DE3867D5B99}"/>
          </ac:picMkLst>
        </pc:picChg>
        <pc:picChg chg="add del mod">
          <ac:chgData name="Amal R Babu" userId="3a292d0a-112b-4bc3-bf38-7771656893d2" providerId="ADAL" clId="{992600FB-E5A2-48A8-ADC9-6968E10B5B48}" dt="2022-11-28T08:30:49.657" v="372" actId="27803"/>
          <ac:picMkLst>
            <pc:docMk/>
            <pc:sldMk cId="3577908152" sldId="257"/>
            <ac:picMk id="64" creationId="{CDDB0EE0-9A9B-05EC-09CB-85DDD46723E8}"/>
          </ac:picMkLst>
        </pc:picChg>
        <pc:picChg chg="add del mod">
          <ac:chgData name="Amal R Babu" userId="3a292d0a-112b-4bc3-bf38-7771656893d2" providerId="ADAL" clId="{992600FB-E5A2-48A8-ADC9-6968E10B5B48}" dt="2022-11-28T08:53:56.866" v="447" actId="27803"/>
          <ac:picMkLst>
            <pc:docMk/>
            <pc:sldMk cId="3577908152" sldId="257"/>
            <ac:picMk id="79" creationId="{2770181D-94BB-87F9-9F1C-C577F5415446}"/>
          </ac:picMkLst>
        </pc:picChg>
        <pc:cxnChg chg="add mod">
          <ac:chgData name="Amal R Babu" userId="3a292d0a-112b-4bc3-bf38-7771656893d2" providerId="ADAL" clId="{992600FB-E5A2-48A8-ADC9-6968E10B5B48}" dt="2022-11-28T08:57:42.899" v="496" actId="1076"/>
          <ac:cxnSpMkLst>
            <pc:docMk/>
            <pc:sldMk cId="3577908152" sldId="257"/>
            <ac:cxnSpMk id="89" creationId="{6BF68F3E-289A-8A2A-1546-18C89261EBF2}"/>
          </ac:cxnSpMkLst>
        </pc:cxnChg>
      </pc:sldChg>
      <pc:sldChg chg="addSp delSp modSp add mod setBg">
        <pc:chgData name="Amal R Babu" userId="3a292d0a-112b-4bc3-bf38-7771656893d2" providerId="ADAL" clId="{992600FB-E5A2-48A8-ADC9-6968E10B5B48}" dt="2022-11-30T07:49:14.532" v="3591" actId="1076"/>
        <pc:sldMkLst>
          <pc:docMk/>
          <pc:sldMk cId="3017024285" sldId="258"/>
        </pc:sldMkLst>
        <pc:spChg chg="mod">
          <ac:chgData name="Amal R Babu" userId="3a292d0a-112b-4bc3-bf38-7771656893d2" providerId="ADAL" clId="{992600FB-E5A2-48A8-ADC9-6968E10B5B48}" dt="2022-11-30T07:45:21.282" v="3585" actId="34135"/>
          <ac:spMkLst>
            <pc:docMk/>
            <pc:sldMk cId="3017024285" sldId="258"/>
            <ac:spMk id="3" creationId="{1025ACCD-BEFE-4057-D0DA-23300AB28132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1-28T09:03:04.245" v="580" actId="571"/>
          <ac:spMkLst>
            <pc:docMk/>
            <pc:sldMk cId="3017024285" sldId="258"/>
            <ac:spMk id="11" creationId="{6BFB7376-9263-B342-0C9E-88E923A07656}"/>
          </ac:spMkLst>
        </pc:spChg>
        <pc:spChg chg="mod topLvl">
          <ac:chgData name="Amal R Babu" userId="3a292d0a-112b-4bc3-bf38-7771656893d2" providerId="ADAL" clId="{992600FB-E5A2-48A8-ADC9-6968E10B5B48}" dt="2022-11-30T07:42:42.278" v="3582" actId="164"/>
          <ac:spMkLst>
            <pc:docMk/>
            <pc:sldMk cId="3017024285" sldId="258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1-28T09:03:04.245" v="580" actId="571"/>
          <ac:spMkLst>
            <pc:docMk/>
            <pc:sldMk cId="3017024285" sldId="258"/>
            <ac:spMk id="15" creationId="{C310782D-33B9-B2B9-A4FF-73ED60517DF2}"/>
          </ac:spMkLst>
        </pc:spChg>
        <pc:spChg chg="mod topLvl">
          <ac:chgData name="Amal R Babu" userId="3a292d0a-112b-4bc3-bf38-7771656893d2" providerId="ADAL" clId="{992600FB-E5A2-48A8-ADC9-6968E10B5B48}" dt="2022-11-30T07:42:42.278" v="3582" actId="164"/>
          <ac:spMkLst>
            <pc:docMk/>
            <pc:sldMk cId="3017024285" sldId="258"/>
            <ac:spMk id="16" creationId="{2913EB48-94F5-98C7-C275-915A1AD4D3EA}"/>
          </ac:spMkLst>
        </pc:spChg>
        <pc:spChg chg="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1-28T09:03:04.245" v="580" actId="571"/>
          <ac:spMkLst>
            <pc:docMk/>
            <pc:sldMk cId="3017024285" sldId="258"/>
            <ac:spMk id="18" creationId="{C427C3CD-0572-9DA7-DA3D-9FC411208DD2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19" creationId="{B5F22004-B568-5F9F-D315-B9048F8F933E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20" creationId="{DBD7492E-2CD4-61A0-9EEE-CEE4E61AED9D}"/>
          </ac:spMkLst>
        </pc:spChg>
        <pc:spChg chg="mod topLvl">
          <ac:chgData name="Amal R Babu" userId="3a292d0a-112b-4bc3-bf38-7771656893d2" providerId="ADAL" clId="{992600FB-E5A2-48A8-ADC9-6968E10B5B48}" dt="2022-11-28T09:56:52.066" v="785" actId="165"/>
          <ac:spMkLst>
            <pc:docMk/>
            <pc:sldMk cId="3017024285" sldId="258"/>
            <ac:spMk id="21" creationId="{88AF1956-F7FB-2ADE-A3E7-1F7329C9752A}"/>
          </ac:spMkLst>
        </pc:spChg>
        <pc:spChg chg="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22" creationId="{B8560F59-A67B-8514-2A4E-47A28A1A48B1}"/>
          </ac:spMkLst>
        </pc:spChg>
        <pc:spChg chg="mod">
          <ac:chgData name="Amal R Babu" userId="3a292d0a-112b-4bc3-bf38-7771656893d2" providerId="ADAL" clId="{992600FB-E5A2-48A8-ADC9-6968E10B5B48}" dt="2022-11-28T09:03:06.464" v="581" actId="571"/>
          <ac:spMkLst>
            <pc:docMk/>
            <pc:sldMk cId="3017024285" sldId="258"/>
            <ac:spMk id="24" creationId="{A2A8C7E1-F09E-8988-95C5-5AD415960E54}"/>
          </ac:spMkLst>
        </pc:spChg>
        <pc:spChg chg="mod topLvl">
          <ac:chgData name="Amal R Babu" userId="3a292d0a-112b-4bc3-bf38-7771656893d2" providerId="ADAL" clId="{992600FB-E5A2-48A8-ADC9-6968E10B5B48}" dt="2022-11-30T07:46:06.929" v="3587" actId="164"/>
          <ac:spMkLst>
            <pc:docMk/>
            <pc:sldMk cId="3017024285" sldId="258"/>
            <ac:spMk id="27" creationId="{0B437083-C79F-3320-0862-0AE0534D9648}"/>
          </ac:spMkLst>
        </pc:spChg>
        <pc:spChg chg="mod topLvl">
          <ac:chgData name="Amal R Babu" userId="3a292d0a-112b-4bc3-bf38-7771656893d2" providerId="ADAL" clId="{992600FB-E5A2-48A8-ADC9-6968E10B5B48}" dt="2022-11-30T07:46:06.929" v="3587" actId="164"/>
          <ac:spMkLst>
            <pc:docMk/>
            <pc:sldMk cId="3017024285" sldId="258"/>
            <ac:spMk id="28" creationId="{3A74A947-106C-8861-FA4A-4F68E2601555}"/>
          </ac:spMkLst>
        </pc:spChg>
        <pc:spChg chg="mod topLvl">
          <ac:chgData name="Amal R Babu" userId="3a292d0a-112b-4bc3-bf38-7771656893d2" providerId="ADAL" clId="{992600FB-E5A2-48A8-ADC9-6968E10B5B48}" dt="2022-11-30T07:46:06.929" v="3587" actId="164"/>
          <ac:spMkLst>
            <pc:docMk/>
            <pc:sldMk cId="3017024285" sldId="258"/>
            <ac:spMk id="29" creationId="{D2697409-DA9B-84CF-C5C5-4FA11D3D158F}"/>
          </ac:spMkLst>
        </pc:spChg>
        <pc:spChg chg="mod">
          <ac:chgData name="Amal R Babu" userId="3a292d0a-112b-4bc3-bf38-7771656893d2" providerId="ADAL" clId="{992600FB-E5A2-48A8-ADC9-6968E10B5B48}" dt="2022-11-28T09:03:06.464" v="581" actId="571"/>
          <ac:spMkLst>
            <pc:docMk/>
            <pc:sldMk cId="3017024285" sldId="258"/>
            <ac:spMk id="31" creationId="{05876784-2495-D370-B460-6F58BA566778}"/>
          </ac:spMkLst>
        </pc:spChg>
        <pc:spChg chg="mod">
          <ac:chgData name="Amal R Babu" userId="3a292d0a-112b-4bc3-bf38-7771656893d2" providerId="ADAL" clId="{992600FB-E5A2-48A8-ADC9-6968E10B5B48}" dt="2022-11-28T09:03:06.464" v="581" actId="571"/>
          <ac:spMkLst>
            <pc:docMk/>
            <pc:sldMk cId="3017024285" sldId="258"/>
            <ac:spMk id="32" creationId="{3ECF6D31-175F-FDD2-EB56-6405FAE9B934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33" creationId="{06426368-13B9-05ED-7B4E-48B8C7532F65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34" creationId="{15C24E6E-5086-DAC3-E400-3CB725E13353}"/>
          </ac:spMkLst>
        </pc:spChg>
        <pc:spChg chg="mod topLvl">
          <ac:chgData name="Amal R Babu" userId="3a292d0a-112b-4bc3-bf38-7771656893d2" providerId="ADAL" clId="{992600FB-E5A2-48A8-ADC9-6968E10B5B48}" dt="2022-11-28T11:20:32.584" v="1498" actId="20577"/>
          <ac:spMkLst>
            <pc:docMk/>
            <pc:sldMk cId="3017024285" sldId="258"/>
            <ac:spMk id="35" creationId="{D7FACB4C-BCA4-434A-8FA8-F4D0A8D4C109}"/>
          </ac:spMkLst>
        </pc:spChg>
        <pc:spChg chg="mod">
          <ac:chgData name="Amal R Babu" userId="3a292d0a-112b-4bc3-bf38-7771656893d2" providerId="ADAL" clId="{992600FB-E5A2-48A8-ADC9-6968E10B5B48}" dt="2022-11-28T09:03:09.755" v="582" actId="571"/>
          <ac:spMkLst>
            <pc:docMk/>
            <pc:sldMk cId="3017024285" sldId="258"/>
            <ac:spMk id="37" creationId="{18E59CDE-9640-3144-1FEC-469984118858}"/>
          </ac:spMkLst>
        </pc:spChg>
        <pc:spChg chg="mod">
          <ac:chgData name="Amal R Babu" userId="3a292d0a-112b-4bc3-bf38-7771656893d2" providerId="ADAL" clId="{992600FB-E5A2-48A8-ADC9-6968E10B5B48}" dt="2022-11-28T09:03:09.755" v="582" actId="571"/>
          <ac:spMkLst>
            <pc:docMk/>
            <pc:sldMk cId="3017024285" sldId="258"/>
            <ac:spMk id="40" creationId="{718FFA43-7C1F-C128-7B73-14708ED04687}"/>
          </ac:spMkLst>
        </pc:spChg>
        <pc:spChg chg="mod topLvl">
          <ac:chgData name="Amal R Babu" userId="3a292d0a-112b-4bc3-bf38-7771656893d2" providerId="ADAL" clId="{992600FB-E5A2-48A8-ADC9-6968E10B5B48}" dt="2022-11-30T07:46:54.843" v="3589" actId="164"/>
          <ac:spMkLst>
            <pc:docMk/>
            <pc:sldMk cId="3017024285" sldId="258"/>
            <ac:spMk id="41" creationId="{04DE6D2B-6CE6-28FD-8F23-17896ED36EF7}"/>
          </ac:spMkLst>
        </pc:spChg>
        <pc:spChg chg="mod">
          <ac:chgData name="Amal R Babu" userId="3a292d0a-112b-4bc3-bf38-7771656893d2" providerId="ADAL" clId="{992600FB-E5A2-48A8-ADC9-6968E10B5B48}" dt="2022-11-28T09:03:09.755" v="582" actId="571"/>
          <ac:spMkLst>
            <pc:docMk/>
            <pc:sldMk cId="3017024285" sldId="258"/>
            <ac:spMk id="42" creationId="{9485AE91-E54E-24A5-A246-62B11C0D1AE4}"/>
          </ac:spMkLst>
        </pc:spChg>
        <pc:spChg chg="add del mod topLvl">
          <ac:chgData name="Amal R Babu" userId="3a292d0a-112b-4bc3-bf38-7771656893d2" providerId="ADAL" clId="{992600FB-E5A2-48A8-ADC9-6968E10B5B48}" dt="2022-11-30T06:31:13.285" v="3456" actId="478"/>
          <ac:spMkLst>
            <pc:docMk/>
            <pc:sldMk cId="3017024285" sldId="258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28T09:56:52.066" v="785" actId="165"/>
          <ac:spMkLst>
            <pc:docMk/>
            <pc:sldMk cId="3017024285" sldId="258"/>
            <ac:spMk id="49" creationId="{6FEC08F9-B3B1-86EB-79F3-CA1332F8881C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50" creationId="{0E2B6178-FB2D-9772-47AD-87A734026875}"/>
          </ac:spMkLst>
        </pc:spChg>
        <pc:spChg chg="del mod topLvl">
          <ac:chgData name="Amal R Babu" userId="3a292d0a-112b-4bc3-bf38-7771656893d2" providerId="ADAL" clId="{992600FB-E5A2-48A8-ADC9-6968E10B5B48}" dt="2022-11-28T09:06:42.977" v="668" actId="478"/>
          <ac:spMkLst>
            <pc:docMk/>
            <pc:sldMk cId="3017024285" sldId="258"/>
            <ac:spMk id="51" creationId="{58A587BC-8CD7-C3F4-2C2C-47E789DD6A31}"/>
          </ac:spMkLst>
        </pc:spChg>
        <pc:spChg chg="mod">
          <ac:chgData name="Amal R Babu" userId="3a292d0a-112b-4bc3-bf38-7771656893d2" providerId="ADAL" clId="{992600FB-E5A2-48A8-ADC9-6968E10B5B48}" dt="2022-11-28T09:56:52.066" v="785" actId="165"/>
          <ac:spMkLst>
            <pc:docMk/>
            <pc:sldMk cId="3017024285" sldId="258"/>
            <ac:spMk id="53" creationId="{D20238C3-466E-42F9-B7C9-8DE3867D5B99}"/>
          </ac:spMkLst>
        </pc:spChg>
        <pc:spChg chg="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55" creationId="{A2C13AB5-7A64-00F4-ECBF-90F667E097CA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58" creationId="{84827C04-91A4-59E2-705C-138BA0A13DA9}"/>
          </ac:spMkLst>
        </pc:spChg>
        <pc:spChg chg="del mod topLvl">
          <ac:chgData name="Amal R Babu" userId="3a292d0a-112b-4bc3-bf38-7771656893d2" providerId="ADAL" clId="{992600FB-E5A2-48A8-ADC9-6968E10B5B48}" dt="2022-11-28T09:09:45.933" v="682" actId="478"/>
          <ac:spMkLst>
            <pc:docMk/>
            <pc:sldMk cId="3017024285" sldId="258"/>
            <ac:spMk id="59" creationId="{48E59605-0AE5-61C6-1783-83B496AF6628}"/>
          </ac:spMkLst>
        </pc:spChg>
        <pc:spChg chg="mod topLvl">
          <ac:chgData name="Amal R Babu" userId="3a292d0a-112b-4bc3-bf38-7771656893d2" providerId="ADAL" clId="{992600FB-E5A2-48A8-ADC9-6968E10B5B48}" dt="2022-11-30T07:49:14.532" v="3591" actId="1076"/>
          <ac:spMkLst>
            <pc:docMk/>
            <pc:sldMk cId="3017024285" sldId="258"/>
            <ac:spMk id="64" creationId="{1026419F-9D4F-D6A0-6D28-43C551A1C434}"/>
          </ac:spMkLst>
        </pc:spChg>
        <pc:spChg chg="del mod topLvl">
          <ac:chgData name="Amal R Babu" userId="3a292d0a-112b-4bc3-bf38-7771656893d2" providerId="ADAL" clId="{992600FB-E5A2-48A8-ADC9-6968E10B5B48}" dt="2022-11-28T09:11:33.584" v="695" actId="478"/>
          <ac:spMkLst>
            <pc:docMk/>
            <pc:sldMk cId="3017024285" sldId="258"/>
            <ac:spMk id="66" creationId="{343A34EE-FACA-87F6-C34C-C48FA261057B}"/>
          </ac:spMkLst>
        </pc:spChg>
        <pc:spChg chg="del mod topLvl">
          <ac:chgData name="Amal R Babu" userId="3a292d0a-112b-4bc3-bf38-7771656893d2" providerId="ADAL" clId="{992600FB-E5A2-48A8-ADC9-6968E10B5B48}" dt="2022-11-28T09:11:33.584" v="695" actId="478"/>
          <ac:spMkLst>
            <pc:docMk/>
            <pc:sldMk cId="3017024285" sldId="258"/>
            <ac:spMk id="74" creationId="{5B42EE59-4515-BD30-FCAE-280B6AFE3380}"/>
          </ac:spMkLst>
        </pc:spChg>
        <pc:spChg chg="del mod topLvl">
          <ac:chgData name="Amal R Babu" userId="3a292d0a-112b-4bc3-bf38-7771656893d2" providerId="ADAL" clId="{992600FB-E5A2-48A8-ADC9-6968E10B5B48}" dt="2022-11-28T09:11:33.584" v="695" actId="478"/>
          <ac:spMkLst>
            <pc:docMk/>
            <pc:sldMk cId="3017024285" sldId="258"/>
            <ac:spMk id="78" creationId="{76F5A106-D35F-A26F-E7EB-B416BEC7EDF2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79" creationId="{658172E2-3787-64CE-5910-C25C444076A5}"/>
          </ac:spMkLst>
        </pc:spChg>
        <pc:spChg chg="del mod topLvl">
          <ac:chgData name="Amal R Babu" userId="3a292d0a-112b-4bc3-bf38-7771656893d2" providerId="ADAL" clId="{992600FB-E5A2-48A8-ADC9-6968E10B5B48}" dt="2022-11-28T09:11:34.888" v="696" actId="478"/>
          <ac:spMkLst>
            <pc:docMk/>
            <pc:sldMk cId="3017024285" sldId="258"/>
            <ac:spMk id="82" creationId="{26B1158B-41FF-E087-2774-50E4BA3B0F0E}"/>
          </ac:spMkLst>
        </pc:spChg>
        <pc:spChg chg="mod topLvl">
          <ac:chgData name="Amal R Babu" userId="3a292d0a-112b-4bc3-bf38-7771656893d2" providerId="ADAL" clId="{992600FB-E5A2-48A8-ADC9-6968E10B5B48}" dt="2022-11-28T10:55:12.042" v="1122" actId="1036"/>
          <ac:spMkLst>
            <pc:docMk/>
            <pc:sldMk cId="3017024285" sldId="258"/>
            <ac:spMk id="92" creationId="{232C2ADA-8B7B-4990-FB78-B27C9A79E87E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94" creationId="{149494EE-3A8F-DAC0-A98E-4649108E72E4}"/>
          </ac:spMkLst>
        </pc:spChg>
        <pc:spChg chg="del mod topLvl">
          <ac:chgData name="Amal R Babu" userId="3a292d0a-112b-4bc3-bf38-7771656893d2" providerId="ADAL" clId="{992600FB-E5A2-48A8-ADC9-6968E10B5B48}" dt="2022-11-28T09:14:31.654" v="710" actId="478"/>
          <ac:spMkLst>
            <pc:docMk/>
            <pc:sldMk cId="3017024285" sldId="258"/>
            <ac:spMk id="95" creationId="{0D630C03-B36C-39F6-6C79-8F573621AEF4}"/>
          </ac:spMkLst>
        </pc:spChg>
        <pc:spChg chg="add del 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96" creationId="{1D716285-1ADB-8062-28AF-3D63F2CFC065}"/>
          </ac:spMkLst>
        </pc:spChg>
        <pc:spChg chg="del mod topLvl">
          <ac:chgData name="Amal R Babu" userId="3a292d0a-112b-4bc3-bf38-7771656893d2" providerId="ADAL" clId="{992600FB-E5A2-48A8-ADC9-6968E10B5B48}" dt="2022-11-28T09:14:38.767" v="713" actId="478"/>
          <ac:spMkLst>
            <pc:docMk/>
            <pc:sldMk cId="3017024285" sldId="258"/>
            <ac:spMk id="97" creationId="{90B083E3-3DE5-599E-82E5-4FCABDDC2E4A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102" creationId="{BC336F4F-319C-E66A-14BA-28906300DE58}"/>
          </ac:spMkLst>
        </pc:spChg>
        <pc:spChg chg="mod topLvl">
          <ac:chgData name="Amal R Babu" userId="3a292d0a-112b-4bc3-bf38-7771656893d2" providerId="ADAL" clId="{992600FB-E5A2-48A8-ADC9-6968E10B5B48}" dt="2022-11-28T10:13:05.635" v="1004" actId="1076"/>
          <ac:spMkLst>
            <pc:docMk/>
            <pc:sldMk cId="3017024285" sldId="258"/>
            <ac:spMk id="103" creationId="{29B0C45B-43BB-5FBD-2EEB-988D2B901594}"/>
          </ac:spMkLst>
        </pc:spChg>
        <pc:spChg chg="mod topLvl">
          <ac:chgData name="Amal R Babu" userId="3a292d0a-112b-4bc3-bf38-7771656893d2" providerId="ADAL" clId="{992600FB-E5A2-48A8-ADC9-6968E10B5B48}" dt="2022-11-28T10:13:05.635" v="1004" actId="1076"/>
          <ac:spMkLst>
            <pc:docMk/>
            <pc:sldMk cId="3017024285" sldId="258"/>
            <ac:spMk id="104" creationId="{74C5E675-701B-8094-F5F5-D71CAAE61688}"/>
          </ac:spMkLst>
        </pc:spChg>
        <pc:spChg chg="del mod topLvl">
          <ac:chgData name="Amal R Babu" userId="3a292d0a-112b-4bc3-bf38-7771656893d2" providerId="ADAL" clId="{992600FB-E5A2-48A8-ADC9-6968E10B5B48}" dt="2022-11-28T09:51:55.228" v="726" actId="478"/>
          <ac:spMkLst>
            <pc:docMk/>
            <pc:sldMk cId="3017024285" sldId="258"/>
            <ac:spMk id="105" creationId="{047252B4-D7F8-C228-24FE-6D1897A378E6}"/>
          </ac:spMkLst>
        </pc:spChg>
        <pc:spChg chg="del mod topLvl">
          <ac:chgData name="Amal R Babu" userId="3a292d0a-112b-4bc3-bf38-7771656893d2" providerId="ADAL" clId="{992600FB-E5A2-48A8-ADC9-6968E10B5B48}" dt="2022-11-30T06:31:13.285" v="3456" actId="478"/>
          <ac:spMkLst>
            <pc:docMk/>
            <pc:sldMk cId="3017024285" sldId="258"/>
            <ac:spMk id="109" creationId="{B205D4A8-03D0-E92D-2A10-7A44B4A53BD1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0" creationId="{34BEFDCD-12C2-69E4-73F6-CBC34E15DD13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1" creationId="{1370D0EB-FC16-F252-85CC-517536061DBC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2" creationId="{0AECB292-1029-21A6-2E2A-AB91E7911531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3" creationId="{C62A8B6B-3814-DC4C-060A-B9DA22585D4E}"/>
          </ac:spMkLst>
        </pc:spChg>
        <pc:spChg chg="add mod topLvl">
          <ac:chgData name="Amal R Babu" userId="3a292d0a-112b-4bc3-bf38-7771656893d2" providerId="ADAL" clId="{992600FB-E5A2-48A8-ADC9-6968E10B5B48}" dt="2022-11-28T10:13:09.572" v="1005" actId="14100"/>
          <ac:spMkLst>
            <pc:docMk/>
            <pc:sldMk cId="3017024285" sldId="258"/>
            <ac:spMk id="128" creationId="{41223AA4-B730-3AEB-3564-71CF3E904C71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0" creationId="{DE0006AF-31CB-231E-D4F6-D868DFE9BE73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1" creationId="{9B399B2D-B4AD-4519-5980-902ACC86562F}"/>
          </ac:spMkLst>
        </pc:spChg>
        <pc:spChg chg="add del mod topLvl">
          <ac:chgData name="Amal R Babu" userId="3a292d0a-112b-4bc3-bf38-7771656893d2" providerId="ADAL" clId="{992600FB-E5A2-48A8-ADC9-6968E10B5B48}" dt="2022-11-28T10:01:32.283" v="838" actId="478"/>
          <ac:spMkLst>
            <pc:docMk/>
            <pc:sldMk cId="3017024285" sldId="258"/>
            <ac:spMk id="132" creationId="{C3503128-C014-83E8-067D-BE687CACD37C}"/>
          </ac:spMkLst>
        </pc:spChg>
        <pc:spChg chg="add del mod topLvl">
          <ac:chgData name="Amal R Babu" userId="3a292d0a-112b-4bc3-bf38-7771656893d2" providerId="ADAL" clId="{992600FB-E5A2-48A8-ADC9-6968E10B5B48}" dt="2022-11-28T10:01:32.283" v="838" actId="478"/>
          <ac:spMkLst>
            <pc:docMk/>
            <pc:sldMk cId="3017024285" sldId="258"/>
            <ac:spMk id="133" creationId="{22AC2BEF-659A-9BFF-B7F9-7B06A71275E0}"/>
          </ac:spMkLst>
        </pc:spChg>
        <pc:spChg chg="add 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4" creationId="{DCF34284-4ECD-5A3E-7B23-7CB453163349}"/>
          </ac:spMkLst>
        </pc:spChg>
        <pc:spChg chg="add 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5" creationId="{5BB3C482-6436-283A-CBED-C315BA5304DF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7" creationId="{C47EE6C9-0F5E-321F-508D-CF1B448127FD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8" creationId="{144A5030-D66D-D18E-5828-038F2F37BCCA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9" creationId="{F2D7FC6B-3C09-EB09-0492-7F0722E8B635}"/>
          </ac:spMkLst>
        </pc:spChg>
        <pc:grpChg chg="add mod">
          <ac:chgData name="Amal R Babu" userId="3a292d0a-112b-4bc3-bf38-7771656893d2" providerId="ADAL" clId="{992600FB-E5A2-48A8-ADC9-6968E10B5B48}" dt="2022-11-30T07:41:53.720" v="3580" actId="164"/>
          <ac:grpSpMkLst>
            <pc:docMk/>
            <pc:sldMk cId="3017024285" sldId="258"/>
            <ac:grpSpMk id="2" creationId="{05962D93-2AB1-FDA1-8BCF-E7361E3886F7}"/>
          </ac:grpSpMkLst>
        </pc:grpChg>
        <pc:grpChg chg="add mod">
          <ac:chgData name="Amal R Babu" userId="3a292d0a-112b-4bc3-bf38-7771656893d2" providerId="ADAL" clId="{992600FB-E5A2-48A8-ADC9-6968E10B5B48}" dt="2022-11-30T07:42:42.278" v="3582" actId="164"/>
          <ac:grpSpMkLst>
            <pc:docMk/>
            <pc:sldMk cId="3017024285" sldId="258"/>
            <ac:grpSpMk id="10" creationId="{2E03A902-69A0-1B62-4408-118882C7F66E}"/>
          </ac:grpSpMkLst>
        </pc:grpChg>
        <pc:grpChg chg="add del mod">
          <ac:chgData name="Amal R Babu" userId="3a292d0a-112b-4bc3-bf38-7771656893d2" providerId="ADAL" clId="{992600FB-E5A2-48A8-ADC9-6968E10B5B48}" dt="2022-11-28T09:07:07.316" v="676" actId="478"/>
          <ac:grpSpMkLst>
            <pc:docMk/>
            <pc:sldMk cId="3017024285" sldId="258"/>
            <ac:grpSpMk id="10" creationId="{64361FE2-F125-DE31-C0C4-32F58154C347}"/>
          </ac:grpSpMkLst>
        </pc:grpChg>
        <pc:grpChg chg="add del mod">
          <ac:chgData name="Amal R Babu" userId="3a292d0a-112b-4bc3-bf38-7771656893d2" providerId="ADAL" clId="{992600FB-E5A2-48A8-ADC9-6968E10B5B48}" dt="2022-11-30T07:45:28.135" v="3586" actId="165"/>
          <ac:grpSpMkLst>
            <pc:docMk/>
            <pc:sldMk cId="3017024285" sldId="258"/>
            <ac:grpSpMk id="11" creationId="{83C02A96-27A4-EE56-BF45-FA61078DC666}"/>
          </ac:grpSpMkLst>
        </pc:grpChg>
        <pc:grpChg chg="add mod">
          <ac:chgData name="Amal R Babu" userId="3a292d0a-112b-4bc3-bf38-7771656893d2" providerId="ADAL" clId="{992600FB-E5A2-48A8-ADC9-6968E10B5B48}" dt="2022-11-30T07:46:06.929" v="3587" actId="164"/>
          <ac:grpSpMkLst>
            <pc:docMk/>
            <pc:sldMk cId="3017024285" sldId="258"/>
            <ac:grpSpMk id="12" creationId="{B49BF3CE-B5CC-0826-B505-034FA0112EB0}"/>
          </ac:grpSpMkLst>
        </pc:grpChg>
        <pc:grpChg chg="add del mod">
          <ac:chgData name="Amal R Babu" userId="3a292d0a-112b-4bc3-bf38-7771656893d2" providerId="ADAL" clId="{992600FB-E5A2-48A8-ADC9-6968E10B5B48}" dt="2022-11-28T09:10:03.151" v="688" actId="478"/>
          <ac:grpSpMkLst>
            <pc:docMk/>
            <pc:sldMk cId="3017024285" sldId="258"/>
            <ac:grpSpMk id="14" creationId="{E454F90C-F62A-F656-AD96-CB089E2628EB}"/>
          </ac:grpSpMkLst>
        </pc:grpChg>
        <pc:grpChg chg="add mod">
          <ac:chgData name="Amal R Babu" userId="3a292d0a-112b-4bc3-bf38-7771656893d2" providerId="ADAL" clId="{992600FB-E5A2-48A8-ADC9-6968E10B5B48}" dt="2022-11-30T07:46:54.843" v="3589" actId="164"/>
          <ac:grpSpMkLst>
            <pc:docMk/>
            <pc:sldMk cId="3017024285" sldId="258"/>
            <ac:grpSpMk id="14" creationId="{EA242ACD-15E5-8F2C-9A52-01A6F8C1149E}"/>
          </ac:grpSpMkLst>
        </pc:grpChg>
        <pc:grpChg chg="add del mod">
          <ac:chgData name="Amal R Babu" userId="3a292d0a-112b-4bc3-bf38-7771656893d2" providerId="ADAL" clId="{992600FB-E5A2-48A8-ADC9-6968E10B5B48}" dt="2022-11-28T09:11:56.613" v="704" actId="478"/>
          <ac:grpSpMkLst>
            <pc:docMk/>
            <pc:sldMk cId="3017024285" sldId="258"/>
            <ac:grpSpMk id="23" creationId="{9F6BA3C3-1108-046A-BB2C-5D845612F5D5}"/>
          </ac:grpSpMkLst>
        </pc:grpChg>
        <pc:grpChg chg="add del mod">
          <ac:chgData name="Amal R Babu" userId="3a292d0a-112b-4bc3-bf38-7771656893d2" providerId="ADAL" clId="{992600FB-E5A2-48A8-ADC9-6968E10B5B48}" dt="2022-11-28T09:14:55.579" v="719" actId="478"/>
          <ac:grpSpMkLst>
            <pc:docMk/>
            <pc:sldMk cId="3017024285" sldId="258"/>
            <ac:grpSpMk id="26" creationId="{7A7F2333-84D8-E5C3-977E-07F823A3AFAE}"/>
          </ac:grpSpMkLst>
        </pc:grpChg>
        <pc:grpChg chg="del mod topLvl">
          <ac:chgData name="Amal R Babu" userId="3a292d0a-112b-4bc3-bf38-7771656893d2" providerId="ADAL" clId="{992600FB-E5A2-48A8-ADC9-6968E10B5B48}" dt="2022-11-30T07:45:13.635" v="3583" actId="165"/>
          <ac:grpSpMkLst>
            <pc:docMk/>
            <pc:sldMk cId="3017024285" sldId="258"/>
            <ac:grpSpMk id="30" creationId="{9ECCC638-745A-4CD5-37F4-34E729654B57}"/>
          </ac:grpSpMkLst>
        </pc:grpChg>
        <pc:grpChg chg="add del mod">
          <ac:chgData name="Amal R Babu" userId="3a292d0a-112b-4bc3-bf38-7771656893d2" providerId="ADAL" clId="{992600FB-E5A2-48A8-ADC9-6968E10B5B48}" dt="2022-11-28T09:52:32.050" v="736" actId="478"/>
          <ac:grpSpMkLst>
            <pc:docMk/>
            <pc:sldMk cId="3017024285" sldId="258"/>
            <ac:grpSpMk id="36" creationId="{4B09580E-46F1-4989-1261-39E23238EFC0}"/>
          </ac:grpSpMkLst>
        </pc:grpChg>
        <pc:grpChg chg="add del mod">
          <ac:chgData name="Amal R Babu" userId="3a292d0a-112b-4bc3-bf38-7771656893d2" providerId="ADAL" clId="{992600FB-E5A2-48A8-ADC9-6968E10B5B48}" dt="2022-11-28T09:54:43.047" v="750" actId="478"/>
          <ac:grpSpMkLst>
            <pc:docMk/>
            <pc:sldMk cId="3017024285" sldId="258"/>
            <ac:grpSpMk id="39" creationId="{AB8EB1B6-1DFF-EBD9-F182-3B476CF36304}"/>
          </ac:grpSpMkLst>
        </pc:grpChg>
        <pc:grpChg chg="del mod topLvl">
          <ac:chgData name="Amal R Babu" userId="3a292d0a-112b-4bc3-bf38-7771656893d2" providerId="ADAL" clId="{992600FB-E5A2-48A8-ADC9-6968E10B5B48}" dt="2022-11-30T07:46:32.164" v="3588" actId="165"/>
          <ac:grpSpMkLst>
            <pc:docMk/>
            <pc:sldMk cId="3017024285" sldId="258"/>
            <ac:grpSpMk id="47" creationId="{5C6579D9-4E04-AE17-CF35-68ADBC5766B2}"/>
          </ac:grpSpMkLst>
        </pc:grpChg>
        <pc:grpChg chg="del mod">
          <ac:chgData name="Amal R Babu" userId="3a292d0a-112b-4bc3-bf38-7771656893d2" providerId="ADAL" clId="{992600FB-E5A2-48A8-ADC9-6968E10B5B48}" dt="2022-11-28T09:06:40.648" v="667" actId="165"/>
          <ac:grpSpMkLst>
            <pc:docMk/>
            <pc:sldMk cId="3017024285" sldId="258"/>
            <ac:grpSpMk id="48" creationId="{69AC939C-6A17-1EE3-FE9D-E06008DCC130}"/>
          </ac:grpSpMkLst>
        </pc:grpChg>
        <pc:grpChg chg="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54" creationId="{73F997E9-B116-D8A6-6EF5-C091C7C77B6D}"/>
          </ac:grpSpMkLst>
        </pc:grpChg>
        <pc:grpChg chg="del mod">
          <ac:chgData name="Amal R Babu" userId="3a292d0a-112b-4bc3-bf38-7771656893d2" providerId="ADAL" clId="{992600FB-E5A2-48A8-ADC9-6968E10B5B48}" dt="2022-11-28T09:09:43.517" v="681" actId="165"/>
          <ac:grpSpMkLst>
            <pc:docMk/>
            <pc:sldMk cId="3017024285" sldId="258"/>
            <ac:grpSpMk id="57" creationId="{318616A6-1486-0920-E7B0-D5FE25D6A450}"/>
          </ac:grpSpMkLst>
        </pc:grpChg>
        <pc:grpChg chg="del mod">
          <ac:chgData name="Amal R Babu" userId="3a292d0a-112b-4bc3-bf38-7771656893d2" providerId="ADAL" clId="{992600FB-E5A2-48A8-ADC9-6968E10B5B48}" dt="2022-11-28T09:11:29.187" v="694" actId="165"/>
          <ac:grpSpMkLst>
            <pc:docMk/>
            <pc:sldMk cId="3017024285" sldId="258"/>
            <ac:grpSpMk id="63" creationId="{4B9540E7-160A-EFB7-38E8-A72CB3730515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3" creationId="{584AD7E9-12CA-496B-E73B-15806CCA4ADE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4" creationId="{1F54FA08-BB6C-5A06-1AE9-ECB567768EAB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5" creationId="{9E971AB9-428A-DDC4-FE83-CC2EBEBD1A92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6" creationId="{A5D1F4F4-0E92-59CE-16CE-A5A6032FF713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7" creationId="{DEFE48C9-EE6A-BDBA-DD55-ADD4EB4186E5}"/>
          </ac:grpSpMkLst>
        </pc:grpChg>
        <pc:grpChg chg="add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88" creationId="{5202437B-09C4-B9C2-DFB9-8FE4C3A1D94B}"/>
          </ac:grpSpMkLst>
        </pc:grpChg>
        <pc:grpChg chg="del mod">
          <ac:chgData name="Amal R Babu" userId="3a292d0a-112b-4bc3-bf38-7771656893d2" providerId="ADAL" clId="{992600FB-E5A2-48A8-ADC9-6968E10B5B48}" dt="2022-11-28T09:14:29.200" v="709" actId="165"/>
          <ac:grpSpMkLst>
            <pc:docMk/>
            <pc:sldMk cId="3017024285" sldId="258"/>
            <ac:grpSpMk id="93" creationId="{C6786E67-99B8-4F15-9618-F36270D68A30}"/>
          </ac:grpSpMkLst>
        </pc:grpChg>
        <pc:grpChg chg="add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28T09:51:53.387" v="725" actId="165"/>
          <ac:grpSpMkLst>
            <pc:docMk/>
            <pc:sldMk cId="3017024285" sldId="258"/>
            <ac:grpSpMk id="101" creationId="{3F44528B-8D8B-30EF-B71A-D6CDA1F31F32}"/>
          </ac:grpSpMkLst>
        </pc:grpChg>
        <pc:grpChg chg="del mod">
          <ac:chgData name="Amal R Babu" userId="3a292d0a-112b-4bc3-bf38-7771656893d2" providerId="ADAL" clId="{992600FB-E5A2-48A8-ADC9-6968E10B5B48}" dt="2022-11-28T09:54:08.191" v="741" actId="165"/>
          <ac:grpSpMkLst>
            <pc:docMk/>
            <pc:sldMk cId="3017024285" sldId="258"/>
            <ac:grpSpMk id="108" creationId="{4EAE90B7-6E98-FAE8-08EE-6FE1853FB360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4" creationId="{7D4B7063-1584-60F1-1CD1-11D42ACD2A6B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5" creationId="{8746B88C-518A-EC0D-1871-381978A06A2C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6" creationId="{D4B18844-F462-D59D-74D6-5BB4CACAA8ED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7" creationId="{175F7270-5C5D-B619-CE14-ADAFCF2AC851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8" creationId="{00FD97A6-7245-0F2E-D04C-5AA1A6D35B1D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9" creationId="{623EE5C5-1917-F903-E3E3-BB7DE70D973B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0" creationId="{3D9AF15B-F128-BF39-F764-EF44D62478B0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1" creationId="{28488857-8288-96D3-C668-9AF0D32AE0AE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2" creationId="{D8C49F0A-A0EA-CEBF-4C4B-A0FC830F75EA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3" creationId="{C9A75FEA-6E87-99B7-96BE-E3159407DD68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4" creationId="{2D25BD24-4F54-048E-FBF3-1668D71FE9CF}"/>
          </ac:grpSpMkLst>
        </pc:grpChg>
        <pc:grpChg chg="add del mod topLvl">
          <ac:chgData name="Amal R Babu" userId="3a292d0a-112b-4bc3-bf38-7771656893d2" providerId="ADAL" clId="{992600FB-E5A2-48A8-ADC9-6968E10B5B48}" dt="2022-11-28T09:56:47.220" v="783" actId="165"/>
          <ac:grpSpMkLst>
            <pc:docMk/>
            <pc:sldMk cId="3017024285" sldId="258"/>
            <ac:grpSpMk id="125" creationId="{9DE98B3E-CF20-A116-9FAD-586AE184402F}"/>
          </ac:grpSpMkLst>
        </pc:grpChg>
        <pc:grpChg chg="add del mod topLvl">
          <ac:chgData name="Amal R Babu" userId="3a292d0a-112b-4bc3-bf38-7771656893d2" providerId="ADAL" clId="{992600FB-E5A2-48A8-ADC9-6968E10B5B48}" dt="2022-11-28T09:56:47.220" v="783" actId="165"/>
          <ac:grpSpMkLst>
            <pc:docMk/>
            <pc:sldMk cId="3017024285" sldId="258"/>
            <ac:grpSpMk id="126" creationId="{ED74CB91-72D0-B9BE-FB1C-936A6CF6C653}"/>
          </ac:grpSpMkLst>
        </pc:grpChg>
        <pc:grpChg chg="add del mod">
          <ac:chgData name="Amal R Babu" userId="3a292d0a-112b-4bc3-bf38-7771656893d2" providerId="ADAL" clId="{992600FB-E5A2-48A8-ADC9-6968E10B5B48}" dt="2022-11-28T09:56:46.707" v="782" actId="165"/>
          <ac:grpSpMkLst>
            <pc:docMk/>
            <pc:sldMk cId="3017024285" sldId="258"/>
            <ac:grpSpMk id="127" creationId="{F656EDAF-C245-85F1-D5A8-47372AA9916E}"/>
          </ac:grpSpMkLst>
        </pc:grpChg>
        <pc:grpChg chg="add del mod">
          <ac:chgData name="Amal R Babu" userId="3a292d0a-112b-4bc3-bf38-7771656893d2" providerId="ADAL" clId="{992600FB-E5A2-48A8-ADC9-6968E10B5B48}" dt="2022-11-28T09:59:41.170" v="800" actId="165"/>
          <ac:grpSpMkLst>
            <pc:docMk/>
            <pc:sldMk cId="3017024285" sldId="258"/>
            <ac:grpSpMk id="129" creationId="{80A998FA-9585-DF90-A034-0A91AB981BF1}"/>
          </ac:grpSpMkLst>
        </pc:grpChg>
        <pc:grpChg chg="add del mod">
          <ac:chgData name="Amal R Babu" userId="3a292d0a-112b-4bc3-bf38-7771656893d2" providerId="ADAL" clId="{992600FB-E5A2-48A8-ADC9-6968E10B5B48}" dt="2022-11-28T10:01:26.648" v="837" actId="165"/>
          <ac:grpSpMkLst>
            <pc:docMk/>
            <pc:sldMk cId="3017024285" sldId="258"/>
            <ac:grpSpMk id="136" creationId="{8C84C2F0-4E33-4FA1-80DA-EB047523ED4F}"/>
          </ac:grpSpMkLst>
        </pc:grpChg>
        <pc:grpChg chg="add del mod">
          <ac:chgData name="Amal R Babu" userId="3a292d0a-112b-4bc3-bf38-7771656893d2" providerId="ADAL" clId="{992600FB-E5A2-48A8-ADC9-6968E10B5B48}" dt="2022-11-28T10:01:26.648" v="837" actId="165"/>
          <ac:grpSpMkLst>
            <pc:docMk/>
            <pc:sldMk cId="3017024285" sldId="258"/>
            <ac:grpSpMk id="140" creationId="{DCEBA8BC-CEB0-2B78-A677-7B4C67F6A0D4}"/>
          </ac:grpSpMkLst>
        </pc:grpChg>
        <pc:grpChg chg="add del mod">
          <ac:chgData name="Amal R Babu" userId="3a292d0a-112b-4bc3-bf38-7771656893d2" providerId="ADAL" clId="{992600FB-E5A2-48A8-ADC9-6968E10B5B48}" dt="2022-11-28T10:01:26.648" v="837" actId="165"/>
          <ac:grpSpMkLst>
            <pc:docMk/>
            <pc:sldMk cId="3017024285" sldId="258"/>
            <ac:grpSpMk id="141" creationId="{CC63F0C4-F87D-3FDF-6ACD-8658423E7347}"/>
          </ac:grpSpMkLst>
        </pc:grpChg>
        <pc:grpChg chg="add mod topLvl">
          <ac:chgData name="Amal R Babu" userId="3a292d0a-112b-4bc3-bf38-7771656893d2" providerId="ADAL" clId="{992600FB-E5A2-48A8-ADC9-6968E10B5B48}" dt="2022-11-28T10:13:05.635" v="1004" actId="1076"/>
          <ac:grpSpMkLst>
            <pc:docMk/>
            <pc:sldMk cId="3017024285" sldId="258"/>
            <ac:grpSpMk id="142" creationId="{26CF7FD9-2F2E-7BD1-706B-E16DA55CE7AD}"/>
          </ac:grpSpMkLst>
        </pc:grpChg>
        <pc:grpChg chg="add mod topLvl">
          <ac:chgData name="Amal R Babu" userId="3a292d0a-112b-4bc3-bf38-7771656893d2" providerId="ADAL" clId="{992600FB-E5A2-48A8-ADC9-6968E10B5B48}" dt="2022-11-28T10:13:05.635" v="1004" actId="1076"/>
          <ac:grpSpMkLst>
            <pc:docMk/>
            <pc:sldMk cId="3017024285" sldId="258"/>
            <ac:grpSpMk id="143" creationId="{7CCD7FD8-70CD-8FA0-78C1-11A113F427C6}"/>
          </ac:grpSpMkLst>
        </pc:grpChg>
        <pc:grpChg chg="add mod topLvl">
          <ac:chgData name="Amal R Babu" userId="3a292d0a-112b-4bc3-bf38-7771656893d2" providerId="ADAL" clId="{992600FB-E5A2-48A8-ADC9-6968E10B5B48}" dt="2022-11-28T10:13:05.635" v="1004" actId="1076"/>
          <ac:grpSpMkLst>
            <pc:docMk/>
            <pc:sldMk cId="3017024285" sldId="258"/>
            <ac:grpSpMk id="144" creationId="{264C77AC-6E12-D550-819C-EA9CFBBD3724}"/>
          </ac:grpSpMkLst>
        </pc:grpChg>
        <pc:grpChg chg="add del mod">
          <ac:chgData name="Amal R Babu" userId="3a292d0a-112b-4bc3-bf38-7771656893d2" providerId="ADAL" clId="{992600FB-E5A2-48A8-ADC9-6968E10B5B48}" dt="2022-11-28T10:02:02.235" v="846" actId="165"/>
          <ac:grpSpMkLst>
            <pc:docMk/>
            <pc:sldMk cId="3017024285" sldId="258"/>
            <ac:grpSpMk id="145" creationId="{770DF840-9733-DF1D-314A-EB9D81BDF3D3}"/>
          </ac:grpSpMkLst>
        </pc:grpChg>
        <pc:picChg chg="mod">
          <ac:chgData name="Amal R Babu" userId="3a292d0a-112b-4bc3-bf38-7771656893d2" providerId="ADAL" clId="{992600FB-E5A2-48A8-ADC9-6968E10B5B48}" dt="2022-11-28T09:03:04.245" v="580" actId="571"/>
          <ac:picMkLst>
            <pc:docMk/>
            <pc:sldMk cId="3017024285" sldId="258"/>
            <ac:picMk id="12" creationId="{DDC1C56E-12BF-F868-71C1-B51DBE153FD3}"/>
          </ac:picMkLst>
        </pc:picChg>
        <pc:picChg chg="mod">
          <ac:chgData name="Amal R Babu" userId="3a292d0a-112b-4bc3-bf38-7771656893d2" providerId="ADAL" clId="{992600FB-E5A2-48A8-ADC9-6968E10B5B48}" dt="2022-11-28T09:03:06.464" v="581" actId="571"/>
          <ac:picMkLst>
            <pc:docMk/>
            <pc:sldMk cId="3017024285" sldId="258"/>
            <ac:picMk id="25" creationId="{1BB43035-8E16-DA0C-31CC-0DBBF4E2AFB1}"/>
          </ac:picMkLst>
        </pc:picChg>
        <pc:picChg chg="mod">
          <ac:chgData name="Amal R Babu" userId="3a292d0a-112b-4bc3-bf38-7771656893d2" providerId="ADAL" clId="{992600FB-E5A2-48A8-ADC9-6968E10B5B48}" dt="2022-11-28T09:03:09.755" v="582" actId="571"/>
          <ac:picMkLst>
            <pc:docMk/>
            <pc:sldMk cId="3017024285" sldId="258"/>
            <ac:picMk id="38" creationId="{393A3833-DAA9-32F6-8D33-9EFE38BA2F78}"/>
          </ac:picMkLst>
        </pc:picChg>
        <pc:picChg chg="mod topLvl">
          <ac:chgData name="Amal R Babu" userId="3a292d0a-112b-4bc3-bf38-7771656893d2" providerId="ADAL" clId="{992600FB-E5A2-48A8-ADC9-6968E10B5B48}" dt="2022-11-30T07:46:54.843" v="3589" actId="164"/>
          <ac:picMkLst>
            <pc:docMk/>
            <pc:sldMk cId="3017024285" sldId="258"/>
            <ac:picMk id="44" creationId="{5B31FC8E-FC26-E411-4E49-286671264F79}"/>
          </ac:picMkLst>
        </pc:picChg>
        <pc:picChg chg="add del mod">
          <ac:chgData name="Amal R Babu" userId="3a292d0a-112b-4bc3-bf38-7771656893d2" providerId="ADAL" clId="{992600FB-E5A2-48A8-ADC9-6968E10B5B48}" dt="2022-11-28T09:06:38.515" v="666" actId="27803"/>
          <ac:picMkLst>
            <pc:docMk/>
            <pc:sldMk cId="3017024285" sldId="258"/>
            <ac:picMk id="46" creationId="{498BC3D1-73B0-F1B6-1025-14157905BB1A}"/>
          </ac:picMkLst>
        </pc:picChg>
        <pc:picChg chg="add del mod">
          <ac:chgData name="Amal R Babu" userId="3a292d0a-112b-4bc3-bf38-7771656893d2" providerId="ADAL" clId="{992600FB-E5A2-48A8-ADC9-6968E10B5B48}" dt="2022-11-28T09:09:41.246" v="680" actId="27803"/>
          <ac:picMkLst>
            <pc:docMk/>
            <pc:sldMk cId="3017024285" sldId="258"/>
            <ac:picMk id="56" creationId="{3698A973-6527-7A1B-9ED9-E18E495ED6E1}"/>
          </ac:picMkLst>
        </pc:picChg>
        <pc:picChg chg="add del mod">
          <ac:chgData name="Amal R Babu" userId="3a292d0a-112b-4bc3-bf38-7771656893d2" providerId="ADAL" clId="{992600FB-E5A2-48A8-ADC9-6968E10B5B48}" dt="2022-11-28T09:11:25.835" v="691" actId="27803"/>
          <ac:picMkLst>
            <pc:docMk/>
            <pc:sldMk cId="3017024285" sldId="258"/>
            <ac:picMk id="61" creationId="{86FD6291-BFA3-0199-C613-1A72C2C690D2}"/>
          </ac:picMkLst>
        </pc:picChg>
        <pc:picChg chg="add del mod">
          <ac:chgData name="Amal R Babu" userId="3a292d0a-112b-4bc3-bf38-7771656893d2" providerId="ADAL" clId="{992600FB-E5A2-48A8-ADC9-6968E10B5B48}" dt="2022-11-28T09:14:26.348" v="707" actId="27803"/>
          <ac:picMkLst>
            <pc:docMk/>
            <pc:sldMk cId="3017024285" sldId="258"/>
            <ac:picMk id="91" creationId="{6CF42618-01B6-51FF-AC31-8D4522CED501}"/>
          </ac:picMkLst>
        </pc:picChg>
        <pc:picChg chg="add del mod">
          <ac:chgData name="Amal R Babu" userId="3a292d0a-112b-4bc3-bf38-7771656893d2" providerId="ADAL" clId="{992600FB-E5A2-48A8-ADC9-6968E10B5B48}" dt="2022-11-28T09:51:49.673" v="722" actId="27803"/>
          <ac:picMkLst>
            <pc:docMk/>
            <pc:sldMk cId="3017024285" sldId="258"/>
            <ac:picMk id="100" creationId="{7925B93A-BDFC-E7BB-D4B0-3AB14A13B119}"/>
          </ac:picMkLst>
        </pc:picChg>
        <pc:picChg chg="add del mod">
          <ac:chgData name="Amal R Babu" userId="3a292d0a-112b-4bc3-bf38-7771656893d2" providerId="ADAL" clId="{992600FB-E5A2-48A8-ADC9-6968E10B5B48}" dt="2022-11-28T09:54:07.384" v="740" actId="27803"/>
          <ac:picMkLst>
            <pc:docMk/>
            <pc:sldMk cId="3017024285" sldId="258"/>
            <ac:picMk id="107" creationId="{8A332954-6206-48FA-59F4-9FFA841353DE}"/>
          </ac:picMkLst>
        </pc:picChg>
        <pc:cxnChg chg="add mod topLvl">
          <ac:chgData name="Amal R Babu" userId="3a292d0a-112b-4bc3-bf38-7771656893d2" providerId="ADAL" clId="{992600FB-E5A2-48A8-ADC9-6968E10B5B48}" dt="2022-11-28T09:56:46.707" v="782" actId="165"/>
          <ac:cxnSpMkLst>
            <pc:docMk/>
            <pc:sldMk cId="3017024285" sldId="258"/>
            <ac:cxnSpMk id="7" creationId="{1C225904-9D2F-F0C8-8BBE-32DEDB3F8B8F}"/>
          </ac:cxnSpMkLst>
        </pc:cxnChg>
        <pc:cxnChg chg="del">
          <ac:chgData name="Amal R Babu" userId="3a292d0a-112b-4bc3-bf38-7771656893d2" providerId="ADAL" clId="{992600FB-E5A2-48A8-ADC9-6968E10B5B48}" dt="2022-11-28T09:00:51.104" v="571" actId="478"/>
          <ac:cxnSpMkLst>
            <pc:docMk/>
            <pc:sldMk cId="3017024285" sldId="258"/>
            <ac:cxnSpMk id="89" creationId="{6BF68F3E-289A-8A2A-1546-18C89261EBF2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2-07T05:41:26.199" v="3709"/>
        <pc:sldMkLst>
          <pc:docMk/>
          <pc:sldMk cId="2051568008" sldId="259"/>
        </pc:sldMkLst>
        <pc:spChg chg="add mod">
          <ac:chgData name="Amal R Babu" userId="3a292d0a-112b-4bc3-bf38-7771656893d2" providerId="ADAL" clId="{992600FB-E5A2-48A8-ADC9-6968E10B5B48}" dt="2022-11-28T10:15:59.135" v="1043" actId="1076"/>
          <ac:spMkLst>
            <pc:docMk/>
            <pc:sldMk cId="2051568008" sldId="259"/>
            <ac:spMk id="2" creationId="{B89F2868-1113-D157-CFA3-323D793A70F6}"/>
          </ac:spMkLst>
        </pc:spChg>
        <pc:spChg chg="mod">
          <ac:chgData name="Amal R Babu" userId="3a292d0a-112b-4bc3-bf38-7771656893d2" providerId="ADAL" clId="{992600FB-E5A2-48A8-ADC9-6968E10B5B48}" dt="2022-11-30T07:54:08.489" v="3606" actId="34135"/>
          <ac:spMkLst>
            <pc:docMk/>
            <pc:sldMk cId="2051568008" sldId="259"/>
            <ac:spMk id="3" creationId="{1025ACCD-BEFE-4057-D0DA-23300AB28132}"/>
          </ac:spMkLst>
        </pc:spChg>
        <pc:spChg chg="add mod ord">
          <ac:chgData name="Amal R Babu" userId="3a292d0a-112b-4bc3-bf38-7771656893d2" providerId="ADAL" clId="{992600FB-E5A2-48A8-ADC9-6968E10B5B48}" dt="2022-12-07T05:31:53.592" v="3687" actId="108"/>
          <ac:spMkLst>
            <pc:docMk/>
            <pc:sldMk cId="2051568008" sldId="259"/>
            <ac:spMk id="7" creationId="{A2C0FB83-06E2-1081-1880-BBD48E7C14D0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9" creationId="{67D53DBD-07C2-B89B-2A5E-6EA3F0CE967B}"/>
          </ac:spMkLst>
        </pc:spChg>
        <pc:spChg chg="add del mod ord">
          <ac:chgData name="Amal R Babu" userId="3a292d0a-112b-4bc3-bf38-7771656893d2" providerId="ADAL" clId="{992600FB-E5A2-48A8-ADC9-6968E10B5B48}" dt="2022-11-30T04:47:04.266" v="3083" actId="931"/>
          <ac:spMkLst>
            <pc:docMk/>
            <pc:sldMk cId="2051568008" sldId="259"/>
            <ac:spMk id="10" creationId="{5AAB4348-A26C-E0A8-1FE9-633F30F59407}"/>
          </ac:spMkLst>
        </pc:spChg>
        <pc:spChg chg="add del mod">
          <ac:chgData name="Amal R Babu" userId="3a292d0a-112b-4bc3-bf38-7771656893d2" providerId="ADAL" clId="{992600FB-E5A2-48A8-ADC9-6968E10B5B48}" dt="2022-12-07T05:31:49.304" v="3685" actId="478"/>
          <ac:spMkLst>
            <pc:docMk/>
            <pc:sldMk cId="2051568008" sldId="259"/>
            <ac:spMk id="10" creationId="{781635EE-5872-3B53-5A77-E859919C2941}"/>
          </ac:spMkLst>
        </pc:spChg>
        <pc:spChg chg="add del mod">
          <ac:chgData name="Amal R Babu" userId="3a292d0a-112b-4bc3-bf38-7771656893d2" providerId="ADAL" clId="{992600FB-E5A2-48A8-ADC9-6968E10B5B48}" dt="2022-12-07T05:32:56.130" v="3694" actId="931"/>
          <ac:spMkLst>
            <pc:docMk/>
            <pc:sldMk cId="2051568008" sldId="259"/>
            <ac:spMk id="11" creationId="{81EA46FC-8545-89AD-34A5-BA76930026E3}"/>
          </ac:spMkLst>
        </pc:spChg>
        <pc:spChg chg="add del mod">
          <ac:chgData name="Amal R Babu" userId="3a292d0a-112b-4bc3-bf38-7771656893d2" providerId="ADAL" clId="{992600FB-E5A2-48A8-ADC9-6968E10B5B48}" dt="2022-12-07T05:31:55.612" v="3688" actId="478"/>
          <ac:spMkLst>
            <pc:docMk/>
            <pc:sldMk cId="2051568008" sldId="259"/>
            <ac:spMk id="12" creationId="{9D6330B9-BA8C-ED93-BFAB-18042E986F94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3" creationId="{4F3E08FA-4C08-7258-FA22-03C53F09604C}"/>
          </ac:spMkLst>
        </pc:spChg>
        <pc:spChg chg="add mod topLvl">
          <ac:chgData name="Amal R Babu" userId="3a292d0a-112b-4bc3-bf38-7771656893d2" providerId="ADAL" clId="{992600FB-E5A2-48A8-ADC9-6968E10B5B48}" dt="2022-11-28T10:13:48.657" v="1008" actId="1076"/>
          <ac:spMkLst>
            <pc:docMk/>
            <pc:sldMk cId="2051568008" sldId="259"/>
            <ac:spMk id="14" creationId="{C0BABBA1-52B1-52B0-7FCF-B752C026021A}"/>
          </ac:spMkLst>
        </pc:spChg>
        <pc:spChg chg="add mod topLvl">
          <ac:chgData name="Amal R Babu" userId="3a292d0a-112b-4bc3-bf38-7771656893d2" providerId="ADAL" clId="{992600FB-E5A2-48A8-ADC9-6968E10B5B48}" dt="2022-11-28T10:53:01.415" v="1105" actId="20577"/>
          <ac:spMkLst>
            <pc:docMk/>
            <pc:sldMk cId="2051568008" sldId="259"/>
            <ac:spMk id="15" creationId="{F2C65DD7-055A-8C16-568E-2CA02A423D72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6" creationId="{2913EB48-94F5-98C7-C275-915A1AD4D3EA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7" creationId="{29D393BC-86FC-4CA8-8830-E874EA43EE28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9" creationId="{B5F22004-B568-5F9F-D315-B9048F8F933E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19" creationId="{D1615F22-3E41-C662-BABC-D173AA9D4662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20" creationId="{85EAA670-9709-3643-429F-38A8CF406997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20" creationId="{DBD7492E-2CD4-61A0-9EEE-CEE4E61AED9D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21" creationId="{88AF1956-F7FB-2ADE-A3E7-1F7329C9752A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22" creationId="{48C22072-6BF1-7471-196B-2CA2A17BDDCF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22" creationId="{B8560F59-A67B-8514-2A4E-47A28A1A48B1}"/>
          </ac:spMkLst>
        </pc:spChg>
        <pc:spChg chg="add mod">
          <ac:chgData name="Amal R Babu" userId="3a292d0a-112b-4bc3-bf38-7771656893d2" providerId="ADAL" clId="{992600FB-E5A2-48A8-ADC9-6968E10B5B48}" dt="2022-11-30T07:52:24.576" v="3594" actId="207"/>
          <ac:spMkLst>
            <pc:docMk/>
            <pc:sldMk cId="2051568008" sldId="259"/>
            <ac:spMk id="23" creationId="{D3FA469F-E622-B163-9A6E-C268636E70A7}"/>
          </ac:spMkLst>
        </pc:spChg>
        <pc:spChg chg="add mod">
          <ac:chgData name="Amal R Babu" userId="3a292d0a-112b-4bc3-bf38-7771656893d2" providerId="ADAL" clId="{992600FB-E5A2-48A8-ADC9-6968E10B5B48}" dt="2022-11-30T07:52:28.233" v="3595" actId="207"/>
          <ac:spMkLst>
            <pc:docMk/>
            <pc:sldMk cId="2051568008" sldId="259"/>
            <ac:spMk id="24" creationId="{AED3E656-4D43-0ED9-E65B-6DB0A29A96D3}"/>
          </ac:spMkLst>
        </pc:spChg>
        <pc:spChg chg="add mod">
          <ac:chgData name="Amal R Babu" userId="3a292d0a-112b-4bc3-bf38-7771656893d2" providerId="ADAL" clId="{992600FB-E5A2-48A8-ADC9-6968E10B5B48}" dt="2022-11-30T07:52:32.472" v="3596" actId="207"/>
          <ac:spMkLst>
            <pc:docMk/>
            <pc:sldMk cId="2051568008" sldId="259"/>
            <ac:spMk id="25" creationId="{4B9D06F2-6FEB-8C32-52F6-69010328E106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26" creationId="{09359809-3B66-918D-1448-3627446086A3}"/>
          </ac:spMkLst>
        </pc:spChg>
        <pc:spChg chg="del mod topLvl">
          <ac:chgData name="Amal R Babu" userId="3a292d0a-112b-4bc3-bf38-7771656893d2" providerId="ADAL" clId="{992600FB-E5A2-48A8-ADC9-6968E10B5B48}" dt="2022-11-30T04:45:27.718" v="3081" actId="478"/>
          <ac:spMkLst>
            <pc:docMk/>
            <pc:sldMk cId="2051568008" sldId="259"/>
            <ac:spMk id="26" creationId="{EF4EB0B0-3304-650F-3100-F337800C6835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1" creationId="{61B81A57-B5F8-CBF3-F647-EA407686C375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2" creationId="{B631EEF1-030B-D12A-CF6E-E6652F6E6B24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34" creationId="{15C24E6E-5086-DAC3-E400-3CB725E13353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35" creationId="{D7FACB4C-BCA4-434A-8FA8-F4D0A8D4C109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6" creationId="{90012A1E-28AA-E521-B656-ED2BA4A3E087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7" creationId="{E0E7EAC4-16BE-9F14-7F8A-D62D087EB35B}"/>
          </ac:spMkLst>
        </pc:spChg>
        <pc:spChg chg="add mod">
          <ac:chgData name="Amal R Babu" userId="3a292d0a-112b-4bc3-bf38-7771656893d2" providerId="ADAL" clId="{992600FB-E5A2-48A8-ADC9-6968E10B5B48}" dt="2022-11-30T07:52:35.181" v="3597" actId="207"/>
          <ac:spMkLst>
            <pc:docMk/>
            <pc:sldMk cId="2051568008" sldId="259"/>
            <ac:spMk id="38" creationId="{025BF91C-5163-7619-C9C4-CF2840FE8738}"/>
          </ac:spMkLst>
        </pc:spChg>
        <pc:spChg chg="del mod topLvl">
          <ac:chgData name="Amal R Babu" userId="3a292d0a-112b-4bc3-bf38-7771656893d2" providerId="ADAL" clId="{992600FB-E5A2-48A8-ADC9-6968E10B5B48}" dt="2022-11-28T10:11:56.171" v="993" actId="478"/>
          <ac:spMkLst>
            <pc:docMk/>
            <pc:sldMk cId="2051568008" sldId="259"/>
            <ac:spMk id="38" creationId="{D4770C35-E970-F647-8FAC-E6E271587668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39" creationId="{359AB09C-2AD2-D62D-5194-BB885CA8C658}"/>
          </ac:spMkLst>
        </pc:spChg>
        <pc:spChg chg="del mod topLvl">
          <ac:chgData name="Amal R Babu" userId="3a292d0a-112b-4bc3-bf38-7771656893d2" providerId="ADAL" clId="{992600FB-E5A2-48A8-ADC9-6968E10B5B48}" dt="2022-11-28T10:11:56.171" v="993" actId="478"/>
          <ac:spMkLst>
            <pc:docMk/>
            <pc:sldMk cId="2051568008" sldId="259"/>
            <ac:spMk id="39" creationId="{A096A059-50C6-D8C8-B9F3-A0C4C3122640}"/>
          </ac:spMkLst>
        </pc:spChg>
        <pc:spChg chg="del mod topLvl">
          <ac:chgData name="Amal R Babu" userId="3a292d0a-112b-4bc3-bf38-7771656893d2" providerId="ADAL" clId="{992600FB-E5A2-48A8-ADC9-6968E10B5B48}" dt="2022-11-28T10:11:56.171" v="993" actId="478"/>
          <ac:spMkLst>
            <pc:docMk/>
            <pc:sldMk cId="2051568008" sldId="259"/>
            <ac:spMk id="40" creationId="{7BE09A2B-D398-10E6-7081-4157EC2A2CDF}"/>
          </ac:spMkLst>
        </pc:spChg>
        <pc:spChg chg="del mod">
          <ac:chgData name="Amal R Babu" userId="3a292d0a-112b-4bc3-bf38-7771656893d2" providerId="ADAL" clId="{992600FB-E5A2-48A8-ADC9-6968E10B5B48}" dt="2022-11-30T06:31:07.928" v="3455" actId="478"/>
          <ac:spMkLst>
            <pc:docMk/>
            <pc:sldMk cId="2051568008" sldId="259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45" creationId="{ACF70ACA-A992-4739-22D8-0986B44A36B1}"/>
          </ac:spMkLst>
        </pc:spChg>
        <pc:spChg chg="add mod">
          <ac:chgData name="Amal R Babu" userId="3a292d0a-112b-4bc3-bf38-7771656893d2" providerId="ADAL" clId="{992600FB-E5A2-48A8-ADC9-6968E10B5B48}" dt="2022-11-28T10:15:42.871" v="1037" actId="164"/>
          <ac:spMkLst>
            <pc:docMk/>
            <pc:sldMk cId="2051568008" sldId="259"/>
            <ac:spMk id="46" creationId="{99881D78-2B87-E12B-49E9-D3F730AF9CA4}"/>
          </ac:spMkLst>
        </pc:spChg>
        <pc:spChg chg="del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50" creationId="{0E2B6178-FB2D-9772-47AD-87A734026875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55" creationId="{A2C13AB5-7A64-00F4-ECBF-90F667E097CA}"/>
          </ac:spMkLst>
        </pc:spChg>
        <pc:spChg chg="mod">
          <ac:chgData name="Amal R Babu" userId="3a292d0a-112b-4bc3-bf38-7771656893d2" providerId="ADAL" clId="{992600FB-E5A2-48A8-ADC9-6968E10B5B48}" dt="2022-11-28T10:15:53.419" v="1040" actId="207"/>
          <ac:spMkLst>
            <pc:docMk/>
            <pc:sldMk cId="2051568008" sldId="259"/>
            <ac:spMk id="56" creationId="{8B7B167F-4167-0978-E8FD-4722185AE5EB}"/>
          </ac:spMkLst>
        </pc:spChg>
        <pc:spChg chg="mod">
          <ac:chgData name="Amal R Babu" userId="3a292d0a-112b-4bc3-bf38-7771656893d2" providerId="ADAL" clId="{992600FB-E5A2-48A8-ADC9-6968E10B5B48}" dt="2022-11-28T10:15:53.419" v="1040" actId="207"/>
          <ac:spMkLst>
            <pc:docMk/>
            <pc:sldMk cId="2051568008" sldId="259"/>
            <ac:spMk id="57" creationId="{4D9D4210-23E0-E42F-33D1-91FBE9BBF1B2}"/>
          </ac:spMkLst>
        </pc:spChg>
        <pc:spChg chg="del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58" creationId="{84827C04-91A4-59E2-705C-138BA0A13DA9}"/>
          </ac:spMkLst>
        </pc:spChg>
        <pc:spChg chg="mod">
          <ac:chgData name="Amal R Babu" userId="3a292d0a-112b-4bc3-bf38-7771656893d2" providerId="ADAL" clId="{992600FB-E5A2-48A8-ADC9-6968E10B5B48}" dt="2022-11-28T10:15:53.419" v="1040" actId="207"/>
          <ac:spMkLst>
            <pc:docMk/>
            <pc:sldMk cId="2051568008" sldId="259"/>
            <ac:spMk id="59" creationId="{0C86B5FC-9245-D2ED-DD22-A728FE045334}"/>
          </ac:spMkLst>
        </pc:spChg>
        <pc:spChg chg="add mod">
          <ac:chgData name="Amal R Babu" userId="3a292d0a-112b-4bc3-bf38-7771656893d2" providerId="ADAL" clId="{992600FB-E5A2-48A8-ADC9-6968E10B5B48}" dt="2022-11-28T10:17:14.730" v="1057" actId="1076"/>
          <ac:spMkLst>
            <pc:docMk/>
            <pc:sldMk cId="2051568008" sldId="259"/>
            <ac:spMk id="60" creationId="{78B6EF03-8F3E-3607-3A1C-1F678C9186EF}"/>
          </ac:spMkLst>
        </pc:spChg>
        <pc:spChg chg="add mod">
          <ac:chgData name="Amal R Babu" userId="3a292d0a-112b-4bc3-bf38-7771656893d2" providerId="ADAL" clId="{992600FB-E5A2-48A8-ADC9-6968E10B5B48}" dt="2022-11-28T10:51:07.036" v="1072" actId="1076"/>
          <ac:spMkLst>
            <pc:docMk/>
            <pc:sldMk cId="2051568008" sldId="259"/>
            <ac:spMk id="61" creationId="{FB56885A-E1F6-9657-B73E-63BA2B77CF7F}"/>
          </ac:spMkLst>
        </pc:spChg>
        <pc:spChg chg="add mod">
          <ac:chgData name="Amal R Babu" userId="3a292d0a-112b-4bc3-bf38-7771656893d2" providerId="ADAL" clId="{992600FB-E5A2-48A8-ADC9-6968E10B5B48}" dt="2022-11-28T10:52:44.573" v="1085" actId="20577"/>
          <ac:spMkLst>
            <pc:docMk/>
            <pc:sldMk cId="2051568008" sldId="259"/>
            <ac:spMk id="63" creationId="{67A5FAC3-E100-BF32-3FC6-25618C52AB57}"/>
          </ac:spMkLst>
        </pc:spChg>
        <pc:spChg chg="add mod">
          <ac:chgData name="Amal R Babu" userId="3a292d0a-112b-4bc3-bf38-7771656893d2" providerId="ADAL" clId="{992600FB-E5A2-48A8-ADC9-6968E10B5B48}" dt="2022-11-28T10:51:43.107" v="1081" actId="1076"/>
          <ac:spMkLst>
            <pc:docMk/>
            <pc:sldMk cId="2051568008" sldId="259"/>
            <ac:spMk id="66" creationId="{71537340-6A15-D8D3-1FFE-EA843712D4E8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74" creationId="{48A1C27E-E79E-600E-19AD-0E7A21AAFA05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78" creationId="{1C51B741-E648-A941-AD8A-56EAD2FB31AB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2" creationId="{0EF0CFB5-F3B3-C886-0B34-37073995BBEC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4" creationId="{635D0D8E-1492-6332-CC19-542BFD9A9EA0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7" creationId="{B8ECA403-A96C-88F3-E721-B3C5D23243C2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9" creationId="{E9F00506-D310-5C56-3779-3E9B20B069DB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0" creationId="{711B0783-1F60-F9EC-104D-9EA4B58AB1AF}"/>
          </ac:spMkLst>
        </pc:spChg>
        <pc:spChg chg="mod topLvl">
          <ac:chgData name="Amal R Babu" userId="3a292d0a-112b-4bc3-bf38-7771656893d2" providerId="ADAL" clId="{992600FB-E5A2-48A8-ADC9-6968E10B5B48}" dt="2022-11-28T10:13:48.657" v="1008" actId="1076"/>
          <ac:spMkLst>
            <pc:docMk/>
            <pc:sldMk cId="2051568008" sldId="259"/>
            <ac:spMk id="92" creationId="{232C2ADA-8B7B-4990-FB78-B27C9A79E87E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3" creationId="{BB05898C-40A1-C62A-816F-3C484466890B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5" creationId="{8F4E7E02-FCAA-405B-191E-94DAC3CB68E6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7" creationId="{F00E5FA7-49EE-6A60-5C53-2C02E0BE5369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9" creationId="{04F4EC89-89F2-7D05-31DA-7B4ADE18D9FA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0" creationId="{FEA6F88C-161F-8774-3C80-B0388F5AE887}"/>
          </ac:spMkLst>
        </pc:spChg>
        <pc:spChg chg="del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28T10:02:50.638" v="853" actId="478"/>
          <ac:spMkLst>
            <pc:docMk/>
            <pc:sldMk cId="2051568008" sldId="259"/>
            <ac:spMk id="103" creationId="{29B0C45B-43BB-5FBD-2EEB-988D2B901594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3" creationId="{C799AEB8-A84F-B8D0-7C08-38E30E24DBE1}"/>
          </ac:spMkLst>
        </pc:spChg>
        <pc:spChg chg="del">
          <ac:chgData name="Amal R Babu" userId="3a292d0a-112b-4bc3-bf38-7771656893d2" providerId="ADAL" clId="{992600FB-E5A2-48A8-ADC9-6968E10B5B48}" dt="2022-11-28T10:02:50.638" v="853" actId="478"/>
          <ac:spMkLst>
            <pc:docMk/>
            <pc:sldMk cId="2051568008" sldId="259"/>
            <ac:spMk id="104" creationId="{74C5E675-701B-8094-F5F5-D71CAAE61688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4" creationId="{D07B674A-17D4-BF35-5E1E-558C8A5A74C9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5" creationId="{9B3D8659-A43F-0CF6-5B64-C5DFBDEB031C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7" creationId="{B0D329EE-1360-27F0-8983-5E9999A48F1F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8" creationId="{C9BC46E8-42DF-8D06-1DDE-575E632E1361}"/>
          </ac:spMkLst>
        </pc:spChg>
        <pc:spChg chg="del">
          <ac:chgData name="Amal R Babu" userId="3a292d0a-112b-4bc3-bf38-7771656893d2" providerId="ADAL" clId="{992600FB-E5A2-48A8-ADC9-6968E10B5B48}" dt="2022-11-30T06:31:07.928" v="3455" actId="478"/>
          <ac:spMkLst>
            <pc:docMk/>
            <pc:sldMk cId="2051568008" sldId="259"/>
            <ac:spMk id="109" creationId="{B205D4A8-03D0-E92D-2A10-7A44B4A53BD1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10" creationId="{7D2F89A2-3FE8-D639-025B-9BF4C329EFD8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11" creationId="{C73F4624-9527-8183-B180-2774B63512B2}"/>
          </ac:spMkLst>
        </pc:spChg>
        <pc:spChg chg="del">
          <ac:chgData name="Amal R Babu" userId="3a292d0a-112b-4bc3-bf38-7771656893d2" providerId="ADAL" clId="{992600FB-E5A2-48A8-ADC9-6968E10B5B48}" dt="2022-11-28T10:02:52.140" v="854" actId="478"/>
          <ac:spMkLst>
            <pc:docMk/>
            <pc:sldMk cId="2051568008" sldId="259"/>
            <ac:spMk id="128" creationId="{41223AA4-B730-3AEB-3564-71CF3E904C71}"/>
          </ac:spMkLst>
        </pc:spChg>
        <pc:grpChg chg="add mod">
          <ac:chgData name="Amal R Babu" userId="3a292d0a-112b-4bc3-bf38-7771656893d2" providerId="ADAL" clId="{992600FB-E5A2-48A8-ADC9-6968E10B5B48}" dt="2022-12-07T05:41:26.199" v="3709"/>
          <ac:grpSpMkLst>
            <pc:docMk/>
            <pc:sldMk cId="2051568008" sldId="259"/>
            <ac:grpSpMk id="17" creationId="{62C84D17-BBEB-3E1C-AE16-5AF0B8D675B5}"/>
          </ac:grpSpMkLst>
        </pc:grpChg>
        <pc:grpChg chg="add del mod">
          <ac:chgData name="Amal R Babu" userId="3a292d0a-112b-4bc3-bf38-7771656893d2" providerId="ADAL" clId="{992600FB-E5A2-48A8-ADC9-6968E10B5B48}" dt="2022-11-28T10:09:45.034" v="989" actId="165"/>
          <ac:grpSpMkLst>
            <pc:docMk/>
            <pc:sldMk cId="2051568008" sldId="259"/>
            <ac:grpSpMk id="18" creationId="{C09A7A08-794C-3D7E-3686-0FA709168F76}"/>
          </ac:grpSpMkLst>
        </pc:grpChg>
        <pc:grpChg chg="add mod">
          <ac:chgData name="Amal R Babu" userId="3a292d0a-112b-4bc3-bf38-7771656893d2" providerId="ADAL" clId="{992600FB-E5A2-48A8-ADC9-6968E10B5B48}" dt="2022-12-07T05:41:26.199" v="3709"/>
          <ac:grpSpMkLst>
            <pc:docMk/>
            <pc:sldMk cId="2051568008" sldId="259"/>
            <ac:grpSpMk id="21" creationId="{3CBB2942-9CD4-498A-7B56-660BF9D8C434}"/>
          </ac:grpSpMkLst>
        </pc:grpChg>
        <pc:grpChg chg="del mod">
          <ac:chgData name="Amal R Babu" userId="3a292d0a-112b-4bc3-bf38-7771656893d2" providerId="ADAL" clId="{992600FB-E5A2-48A8-ADC9-6968E10B5B48}" dt="2022-11-28T10:11:51.563" v="992" actId="165"/>
          <ac:grpSpMkLst>
            <pc:docMk/>
            <pc:sldMk cId="2051568008" sldId="259"/>
            <ac:grpSpMk id="25" creationId="{63BC3B76-2556-6FAC-F387-88457C3D3737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40" creationId="{3D5ED99E-B557-5BFE-E9CF-7341DD8C0784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47" creationId="{5C6579D9-4E04-AE17-CF35-68ADBC5766B2}"/>
          </ac:grpSpMkLst>
        </pc:grpChg>
        <pc:grpChg chg="add mod">
          <ac:chgData name="Amal R Babu" userId="3a292d0a-112b-4bc3-bf38-7771656893d2" providerId="ADAL" clId="{992600FB-E5A2-48A8-ADC9-6968E10B5B48}" dt="2022-11-28T10:15:45.707" v="1038" actId="1076"/>
          <ac:grpSpMkLst>
            <pc:docMk/>
            <pc:sldMk cId="2051568008" sldId="259"/>
            <ac:grpSpMk id="51" creationId="{6A199681-2294-F9B7-4824-2BE6E7A88CDA}"/>
          </ac:grpSpMkLst>
        </pc:grpChg>
        <pc:grpChg chg="add mod">
          <ac:chgData name="Amal R Babu" userId="3a292d0a-112b-4bc3-bf38-7771656893d2" providerId="ADAL" clId="{992600FB-E5A2-48A8-ADC9-6968E10B5B48}" dt="2022-11-28T10:16:01.650" v="1044" actId="1076"/>
          <ac:grpSpMkLst>
            <pc:docMk/>
            <pc:sldMk cId="2051568008" sldId="259"/>
            <ac:grpSpMk id="52" creationId="{86F99704-9C27-2873-9C3D-6F59808004D7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54" creationId="{73F997E9-B116-D8A6-6EF5-C091C7C77B6D}"/>
          </ac:grpSpMkLst>
        </pc:grpChg>
        <pc:grpChg chg="del">
          <ac:chgData name="Amal R Babu" userId="3a292d0a-112b-4bc3-bf38-7771656893d2" providerId="ADAL" clId="{992600FB-E5A2-48A8-ADC9-6968E10B5B48}" dt="2022-12-07T05:41:25.650" v="3708" actId="478"/>
          <ac:grpSpMkLst>
            <pc:docMk/>
            <pc:sldMk cId="2051568008" sldId="259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1:25.650" v="3708" actId="478"/>
          <ac:grpSpMkLst>
            <pc:docMk/>
            <pc:sldMk cId="2051568008" sldId="259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83" creationId="{B11A7E8C-B243-DF52-4016-8C7680D8C13F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86" creationId="{849EF06A-D64C-0A2C-304F-DEE325AD824D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101" creationId="{23FB786A-AA1D-0020-B126-3438384CE243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106" creationId="{558620FA-33D6-57E5-03E6-A343CC80E2F8}"/>
          </ac:grpSpMkLst>
        </pc:grpChg>
        <pc:grpChg chg="del">
          <ac:chgData name="Amal R Babu" userId="3a292d0a-112b-4bc3-bf38-7771656893d2" providerId="ADAL" clId="{992600FB-E5A2-48A8-ADC9-6968E10B5B48}" dt="2022-11-28T10:02:50.638" v="853" actId="478"/>
          <ac:grpSpMkLst>
            <pc:docMk/>
            <pc:sldMk cId="2051568008" sldId="259"/>
            <ac:grpSpMk id="142" creationId="{26CF7FD9-2F2E-7BD1-706B-E16DA55CE7AD}"/>
          </ac:grpSpMkLst>
        </pc:grpChg>
        <pc:grpChg chg="del">
          <ac:chgData name="Amal R Babu" userId="3a292d0a-112b-4bc3-bf38-7771656893d2" providerId="ADAL" clId="{992600FB-E5A2-48A8-ADC9-6968E10B5B48}" dt="2022-11-28T10:02:50.638" v="853" actId="478"/>
          <ac:grpSpMkLst>
            <pc:docMk/>
            <pc:sldMk cId="2051568008" sldId="259"/>
            <ac:grpSpMk id="143" creationId="{7CCD7FD8-70CD-8FA0-78C1-11A113F427C6}"/>
          </ac:grpSpMkLst>
        </pc:grpChg>
        <pc:grpChg chg="del">
          <ac:chgData name="Amal R Babu" userId="3a292d0a-112b-4bc3-bf38-7771656893d2" providerId="ADAL" clId="{992600FB-E5A2-48A8-ADC9-6968E10B5B48}" dt="2022-11-28T10:02:50.638" v="853" actId="478"/>
          <ac:grpSpMkLst>
            <pc:docMk/>
            <pc:sldMk cId="2051568008" sldId="259"/>
            <ac:grpSpMk id="144" creationId="{264C77AC-6E12-D550-819C-EA9CFBBD3724}"/>
          </ac:grpSpMkLst>
        </pc:grpChg>
        <pc:picChg chg="add del mod">
          <ac:chgData name="Amal R Babu" userId="3a292d0a-112b-4bc3-bf38-7771656893d2" providerId="ADAL" clId="{992600FB-E5A2-48A8-ADC9-6968E10B5B48}" dt="2022-11-28T10:09:38.810" v="988" actId="21"/>
          <ac:picMkLst>
            <pc:docMk/>
            <pc:sldMk cId="2051568008" sldId="259"/>
            <ac:picMk id="11" creationId="{0C3F4E01-9EDF-554E-4FC8-2F6658EE75FD}"/>
          </ac:picMkLst>
        </pc:picChg>
        <pc:picChg chg="add mod">
          <ac:chgData name="Amal R Babu" userId="3a292d0a-112b-4bc3-bf38-7771656893d2" providerId="ADAL" clId="{992600FB-E5A2-48A8-ADC9-6968E10B5B48}" dt="2022-12-07T05:32:57.360" v="3695" actId="27614"/>
          <ac:picMkLst>
            <pc:docMk/>
            <pc:sldMk cId="2051568008" sldId="259"/>
            <ac:picMk id="16" creationId="{F0428254-93DC-0B61-79E4-EADDDF187257}"/>
          </ac:picMkLst>
        </pc:picChg>
        <pc:picChg chg="add del mod">
          <ac:chgData name="Amal R Babu" userId="3a292d0a-112b-4bc3-bf38-7771656893d2" providerId="ADAL" clId="{992600FB-E5A2-48A8-ADC9-6968E10B5B48}" dt="2022-12-07T05:31:47.539" v="3684" actId="478"/>
          <ac:picMkLst>
            <pc:docMk/>
            <pc:sldMk cId="2051568008" sldId="259"/>
            <ac:picMk id="18" creationId="{9976A235-3801-899A-D779-B0EF3171EFAC}"/>
          </ac:picMkLst>
        </pc:picChg>
        <pc:picChg chg="add del mod">
          <ac:chgData name="Amal R Babu" userId="3a292d0a-112b-4bc3-bf38-7771656893d2" providerId="ADAL" clId="{992600FB-E5A2-48A8-ADC9-6968E10B5B48}" dt="2022-11-28T10:11:50.103" v="991" actId="27803"/>
          <ac:picMkLst>
            <pc:docMk/>
            <pc:sldMk cId="2051568008" sldId="259"/>
            <ac:picMk id="24" creationId="{4B6AB6E3-8A47-5E65-44D2-7110A57E1F65}"/>
          </ac:picMkLst>
        </pc:picChg>
        <pc:picChg chg="add mod">
          <ac:chgData name="Amal R Babu" userId="3a292d0a-112b-4bc3-bf38-7771656893d2" providerId="ADAL" clId="{992600FB-E5A2-48A8-ADC9-6968E10B5B48}" dt="2022-11-28T10:15:42.871" v="1037" actId="164"/>
          <ac:picMkLst>
            <pc:docMk/>
            <pc:sldMk cId="2051568008" sldId="259"/>
            <ac:picMk id="48" creationId="{B7F712BE-E3CE-C76A-67E8-5029B03919D7}"/>
          </ac:picMkLst>
        </pc:picChg>
        <pc:picChg chg="mod">
          <ac:chgData name="Amal R Babu" userId="3a292d0a-112b-4bc3-bf38-7771656893d2" providerId="ADAL" clId="{992600FB-E5A2-48A8-ADC9-6968E10B5B48}" dt="2022-11-30T07:51:57.059" v="3593"/>
          <ac:picMkLst>
            <pc:docMk/>
            <pc:sldMk cId="2051568008" sldId="259"/>
            <ac:picMk id="85" creationId="{DFD080A1-7AB0-3E28-7207-21274491C070}"/>
          </ac:picMkLst>
        </pc:picChg>
        <pc:cxnChg chg="del">
          <ac:chgData name="Amal R Babu" userId="3a292d0a-112b-4bc3-bf38-7771656893d2" providerId="ADAL" clId="{992600FB-E5A2-48A8-ADC9-6968E10B5B48}" dt="2022-11-30T07:51:56.276" v="3592" actId="478"/>
          <ac:cxnSpMkLst>
            <pc:docMk/>
            <pc:sldMk cId="2051568008" sldId="259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28T10:16:20.345" v="1047" actId="1076"/>
          <ac:cxnSpMkLst>
            <pc:docMk/>
            <pc:sldMk cId="2051568008" sldId="259"/>
            <ac:cxnSpMk id="42" creationId="{832D93DA-7362-88DB-1178-043B0197C6E0}"/>
          </ac:cxnSpMkLst>
        </pc:cxnChg>
        <pc:cxnChg chg="add mod">
          <ac:chgData name="Amal R Babu" userId="3a292d0a-112b-4bc3-bf38-7771656893d2" providerId="ADAL" clId="{992600FB-E5A2-48A8-ADC9-6968E10B5B48}" dt="2022-11-30T07:51:57.059" v="3593"/>
          <ac:cxnSpMkLst>
            <pc:docMk/>
            <pc:sldMk cId="2051568008" sldId="259"/>
            <ac:cxnSpMk id="91" creationId="{50CB58F2-034B-BA15-CF75-E681C76E3879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2-07T05:41:52.835" v="3713"/>
        <pc:sldMkLst>
          <pc:docMk/>
          <pc:sldMk cId="2124907517" sldId="260"/>
        </pc:sldMkLst>
        <pc:spChg chg="add mod">
          <ac:chgData name="Amal R Babu" userId="3a292d0a-112b-4bc3-bf38-7771656893d2" providerId="ADAL" clId="{992600FB-E5A2-48A8-ADC9-6968E10B5B48}" dt="2022-11-30T07:53:41.984" v="3600" actId="207"/>
          <ac:spMkLst>
            <pc:docMk/>
            <pc:sldMk cId="2124907517" sldId="260"/>
            <ac:spMk id="2" creationId="{0B46E278-23A9-8215-88C3-E08453E846EC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2" creationId="{B89F2868-1113-D157-CFA3-323D793A70F6}"/>
          </ac:spMkLst>
        </pc:spChg>
        <pc:spChg chg="mod">
          <ac:chgData name="Amal R Babu" userId="3a292d0a-112b-4bc3-bf38-7771656893d2" providerId="ADAL" clId="{992600FB-E5A2-48A8-ADC9-6968E10B5B48}" dt="2022-11-30T07:54:02.818" v="3605" actId="34135"/>
          <ac:spMkLst>
            <pc:docMk/>
            <pc:sldMk cId="2124907517" sldId="260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9" creationId="{10D1C21B-7DBD-2F8D-DC30-3DFED976E27B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9" creationId="{67D53DBD-07C2-B89B-2A5E-6EA3F0CE967B}"/>
          </ac:spMkLst>
        </pc:spChg>
        <pc:spChg chg="add mod">
          <ac:chgData name="Amal R Babu" userId="3a292d0a-112b-4bc3-bf38-7771656893d2" providerId="ADAL" clId="{992600FB-E5A2-48A8-ADC9-6968E10B5B48}" dt="2022-11-30T07:53:45.125" v="3601" actId="207"/>
          <ac:spMkLst>
            <pc:docMk/>
            <pc:sldMk cId="2124907517" sldId="260"/>
            <ac:spMk id="10" creationId="{366E9718-DDBF-6B72-7691-B501A4E4B38A}"/>
          </ac:spMkLst>
        </pc:spChg>
        <pc:spChg chg="add del mod">
          <ac:chgData name="Amal R Babu" userId="3a292d0a-112b-4bc3-bf38-7771656893d2" providerId="ADAL" clId="{992600FB-E5A2-48A8-ADC9-6968E10B5B48}" dt="2022-11-28T10:59:38.274" v="1246" actId="478"/>
          <ac:spMkLst>
            <pc:docMk/>
            <pc:sldMk cId="2124907517" sldId="260"/>
            <ac:spMk id="10" creationId="{A4EB61F4-75D6-162C-4C38-C6362D4685DE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11" creationId="{A81789D4-96F7-AC34-9BAA-E12E47FBF835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12" creationId="{1E46373F-14C9-7889-E000-300699BFDA33}"/>
          </ac:spMkLst>
        </pc:spChg>
        <pc:spChg chg="del">
          <ac:chgData name="Amal R Babu" userId="3a292d0a-112b-4bc3-bf38-7771656893d2" providerId="ADAL" clId="{992600FB-E5A2-48A8-ADC9-6968E10B5B48}" dt="2022-11-28T10:53:24.913" v="1108" actId="478"/>
          <ac:spMkLst>
            <pc:docMk/>
            <pc:sldMk cId="2124907517" sldId="260"/>
            <ac:spMk id="12" creationId="{9D6330B9-BA8C-ED93-BFAB-18042E986F94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13" creationId="{DE502EB7-22E4-69B2-DF07-F3D4D9FD5462}"/>
          </ac:spMkLst>
        </pc:spChg>
        <pc:spChg chg="add mod">
          <ac:chgData name="Amal R Babu" userId="3a292d0a-112b-4bc3-bf38-7771656893d2" providerId="ADAL" clId="{992600FB-E5A2-48A8-ADC9-6968E10B5B48}" dt="2022-11-30T07:53:49.479" v="3602" actId="207"/>
          <ac:spMkLst>
            <pc:docMk/>
            <pc:sldMk cId="2124907517" sldId="260"/>
            <ac:spMk id="14" creationId="{3F358CE8-FF7C-65F6-6459-DD3FD9E65E7B}"/>
          </ac:spMkLst>
        </pc:spChg>
        <pc:spChg chg="del">
          <ac:chgData name="Amal R Babu" userId="3a292d0a-112b-4bc3-bf38-7771656893d2" providerId="ADAL" clId="{992600FB-E5A2-48A8-ADC9-6968E10B5B48}" dt="2022-11-28T10:53:27.481" v="1110" actId="478"/>
          <ac:spMkLst>
            <pc:docMk/>
            <pc:sldMk cId="2124907517" sldId="260"/>
            <ac:spMk id="14" creationId="{C0BABBA1-52B1-52B0-7FCF-B752C026021A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15" creationId="{F2C65DD7-055A-8C16-568E-2CA02A423D72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6" creationId="{2913EB48-94F5-98C7-C275-915A1AD4D3EA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17" creationId="{F63995EE-BD47-EDE2-8AE4-EA3FA8DED41F}"/>
          </ac:spMkLst>
        </pc:spChg>
        <pc:spChg chg="mod">
          <ac:chgData name="Amal R Babu" userId="3a292d0a-112b-4bc3-bf38-7771656893d2" providerId="ADAL" clId="{992600FB-E5A2-48A8-ADC9-6968E10B5B48}" dt="2022-11-30T07:53:59.972" v="3604" actId="207"/>
          <ac:spMkLst>
            <pc:docMk/>
            <pc:sldMk cId="2124907517" sldId="260"/>
            <ac:spMk id="18" creationId="{95B6254D-D70D-BD51-97A5-BA4D4503FF4E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19" creationId="{60ED34C9-25A9-C5FD-32E9-F5015A138207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9" creationId="{B5F22004-B568-5F9F-D315-B9048F8F933E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20" creationId="{DBD7492E-2CD4-61A0-9EEE-CEE4E61AED9D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21" creationId="{88AF1956-F7FB-2ADE-A3E7-1F7329C9752A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1" creationId="{B3381598-C206-30AD-42BC-5F9AB29C2FCD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22" creationId="{B8560F59-A67B-8514-2A4E-47A28A1A48B1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2" creationId="{F26F555F-9904-2E41-F5B3-B4FCA0928F0B}"/>
          </ac:spMkLst>
        </pc:spChg>
        <pc:spChg chg="add 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23" creationId="{44AF4737-265B-A328-3F66-0E2783658E82}"/>
          </ac:spMkLst>
        </pc:spChg>
        <pc:spChg chg="add 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24" creationId="{F12158AF-6318-3219-D94C-78935A2C0820}"/>
          </ac:spMkLst>
        </pc:spChg>
        <pc:spChg chg="add 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25" creationId="{463FB830-207A-F9DF-711A-DFFC3BEF6B19}"/>
          </ac:spMkLst>
        </pc:spChg>
        <pc:spChg chg="mod">
          <ac:chgData name="Amal R Babu" userId="3a292d0a-112b-4bc3-bf38-7771656893d2" providerId="ADAL" clId="{992600FB-E5A2-48A8-ADC9-6968E10B5B48}" dt="2022-11-30T07:53:59.972" v="3604" actId="207"/>
          <ac:spMkLst>
            <pc:docMk/>
            <pc:sldMk cId="2124907517" sldId="260"/>
            <ac:spMk id="26" creationId="{B6F42C51-9662-B33D-28B2-BEA54846D409}"/>
          </ac:spMkLst>
        </pc:spChg>
        <pc:spChg chg="del">
          <ac:chgData name="Amal R Babu" userId="3a292d0a-112b-4bc3-bf38-7771656893d2" providerId="ADAL" clId="{992600FB-E5A2-48A8-ADC9-6968E10B5B48}" dt="2022-11-28T10:53:25.671" v="1109" actId="478"/>
          <ac:spMkLst>
            <pc:docMk/>
            <pc:sldMk cId="2124907517" sldId="260"/>
            <ac:spMk id="26" creationId="{EF4EB0B0-3304-650F-3100-F337800C6835}"/>
          </ac:spMkLst>
        </pc:spChg>
        <pc:spChg chg="mod">
          <ac:chgData name="Amal R Babu" userId="3a292d0a-112b-4bc3-bf38-7771656893d2" providerId="ADAL" clId="{992600FB-E5A2-48A8-ADC9-6968E10B5B48}" dt="2022-11-28T10:53:48.077" v="1114" actId="207"/>
          <ac:spMkLst>
            <pc:docMk/>
            <pc:sldMk cId="2124907517" sldId="260"/>
            <ac:spMk id="27" creationId="{0B437083-C79F-3320-0862-0AE0534D9648}"/>
          </ac:spMkLst>
        </pc:spChg>
        <pc:spChg chg="mod">
          <ac:chgData name="Amal R Babu" userId="3a292d0a-112b-4bc3-bf38-7771656893d2" providerId="ADAL" clId="{992600FB-E5A2-48A8-ADC9-6968E10B5B48}" dt="2022-11-28T10:53:48.077" v="1114" actId="207"/>
          <ac:spMkLst>
            <pc:docMk/>
            <pc:sldMk cId="2124907517" sldId="260"/>
            <ac:spMk id="28" creationId="{3A74A947-106C-8861-FA4A-4F68E2601555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8" creationId="{8D1C0A7E-463D-967C-2847-7EBD6C3D88AF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9" creationId="{14F77C75-4D59-9780-69C6-6137BEDF88E2}"/>
          </ac:spMkLst>
        </pc:spChg>
        <pc:spChg chg="mod">
          <ac:chgData name="Amal R Babu" userId="3a292d0a-112b-4bc3-bf38-7771656893d2" providerId="ADAL" clId="{992600FB-E5A2-48A8-ADC9-6968E10B5B48}" dt="2022-11-28T10:53:48.077" v="1114" actId="207"/>
          <ac:spMkLst>
            <pc:docMk/>
            <pc:sldMk cId="2124907517" sldId="260"/>
            <ac:spMk id="29" creationId="{D2697409-DA9B-84CF-C5C5-4FA11D3D158F}"/>
          </ac:spMkLst>
        </pc:spChg>
        <pc:spChg chg="mod">
          <ac:chgData name="Amal R Babu" userId="3a292d0a-112b-4bc3-bf38-7771656893d2" providerId="ADAL" clId="{992600FB-E5A2-48A8-ADC9-6968E10B5B48}" dt="2022-11-30T07:53:59.972" v="3604" actId="207"/>
          <ac:spMkLst>
            <pc:docMk/>
            <pc:sldMk cId="2124907517" sldId="260"/>
            <ac:spMk id="31" creationId="{438D7A2F-D478-0FC3-DA8D-B4ED9CFD636D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1" creationId="{61B81A57-B5F8-CBF3-F647-EA407686C375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2" creationId="{B631EEF1-030B-D12A-CF6E-E6652F6E6B24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32" creationId="{DA3D1271-F68C-191E-232A-5F059AF6C197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34" creationId="{15C24E6E-5086-DAC3-E400-3CB725E13353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6" creationId="{90012A1E-28AA-E521-B656-ED2BA4A3E087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37" creationId="{15F3B0A5-D2BE-E5E3-FDB6-1F9915EF20C3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7" creationId="{E0E7EAC4-16BE-9F14-7F8A-D62D087EB35B}"/>
          </ac:spMkLst>
        </pc:spChg>
        <pc:spChg chg="add 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38" creationId="{2C698C38-9263-C833-2790-1B56D04A60D9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42" creationId="{7060D5A4-C85A-2A52-9269-D0E00F0186B7}"/>
          </ac:spMkLst>
        </pc:spChg>
        <pc:spChg chg="del mod">
          <ac:chgData name="Amal R Babu" userId="3a292d0a-112b-4bc3-bf38-7771656893d2" providerId="ADAL" clId="{992600FB-E5A2-48A8-ADC9-6968E10B5B48}" dt="2022-11-30T06:31:03.987" v="3454" actId="478"/>
          <ac:spMkLst>
            <pc:docMk/>
            <pc:sldMk cId="2124907517" sldId="260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45" creationId="{D4238884-2D30-A259-79E6-2AB9141C994A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46" creationId="{EB4FAC46-A5DF-AAF4-8BC2-8703217A2AAB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50" creationId="{0E2B6178-FB2D-9772-47AD-87A734026875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1" creationId="{37361D8A-D18A-180D-06BD-B8389A50F5C6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2" creationId="{54A9F67F-78BE-2ECE-1A81-C1F0A0F4CB75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55" creationId="{A2C13AB5-7A64-00F4-ECBF-90F667E097CA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6" creationId="{84C818EA-467A-B992-99CD-B19352014EED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7" creationId="{2A7B7EE5-335C-0611-3B61-8B8322EF30C9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58" creationId="{84827C04-91A4-59E2-705C-138BA0A13DA9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9" creationId="{20501C96-6E48-40A5-BF63-3D83051637C6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0" creationId="{78B6EF03-8F3E-3607-3A1C-1F678C9186EF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61" creationId="{0CEC1BFB-7227-CF22-C307-71672E5190BC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1" creationId="{FB56885A-E1F6-9657-B73E-63BA2B77CF7F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3" creationId="{67A5FAC3-E100-BF32-3FC6-25618C52AB57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63" creationId="{BAD5285B-3F1E-EAD7-6CD3-45EDBA30983E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6" creationId="{71537340-6A15-D8D3-1FFE-EA843712D4E8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66" creationId="{D72CC54A-26A6-20D4-07B9-66D7998606FF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74" creationId="{896077D8-528B-2133-8AF6-2FFEFD40A14F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78" creationId="{77CABA8C-E67C-EE77-BD52-4E978DE612EB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82" creationId="{76E2FD19-85FC-3B21-2BD4-826E94C8873B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82" creationId="{8EF55A4A-E3D7-E6D1-4813-AB3F3590D6A3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83" creationId="{91F1806A-4D0B-0993-AB1B-DBCFEB2F5C40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83" creationId="{EECCB751-E259-83B5-8DAC-A342B78C343D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84" creationId="{347C2EFA-066A-BEDF-4E4F-67CEE4E968F6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84" creationId="{A1F4407B-E3E4-0E28-3CFA-CC61ACD04B81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86" creationId="{5B11B376-2B98-8470-6F54-DFE9A101C9D1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89" creationId="{E411216C-DAC2-FEEF-5AF0-C8E98AFA8E1D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90" creationId="{FFDBA36C-4F57-A40B-EB51-B6D165DF7671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91" creationId="{C97E5183-59A2-08F2-3B5C-E31188464B05}"/>
          </ac:spMkLst>
        </pc:spChg>
        <pc:spChg chg="mod">
          <ac:chgData name="Amal R Babu" userId="3a292d0a-112b-4bc3-bf38-7771656893d2" providerId="ADAL" clId="{992600FB-E5A2-48A8-ADC9-6968E10B5B48}" dt="2022-11-28T10:55:22.413" v="1132" actId="20577"/>
          <ac:spMkLst>
            <pc:docMk/>
            <pc:sldMk cId="2124907517" sldId="260"/>
            <ac:spMk id="92" creationId="{232C2ADA-8B7B-4990-FB78-B27C9A79E87E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95" creationId="{390AE318-F2A7-8CC7-790A-E1E2253584AB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99" creationId="{740D017F-6B1D-9082-1B38-16BE1087928D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100" creationId="{33884735-D6AF-4529-55A2-AF25F8550797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101" creationId="{E91F6EF4-28CA-A539-ED9C-253CF7EA8AFF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02" creationId="{BC336F4F-319C-E66A-14BA-28906300DE58}"/>
          </ac:spMkLst>
        </pc:spChg>
        <pc:spChg chg="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106" creationId="{037904D4-79E1-6049-546D-A8BBF89913C3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08" creationId="{B6217125-7520-BCA5-9D64-5E4DE1EB5BEC}"/>
          </ac:spMkLst>
        </pc:spChg>
        <pc:spChg chg="del">
          <ac:chgData name="Amal R Babu" userId="3a292d0a-112b-4bc3-bf38-7771656893d2" providerId="ADAL" clId="{992600FB-E5A2-48A8-ADC9-6968E10B5B48}" dt="2022-11-30T06:31:03.987" v="3454" actId="478"/>
          <ac:spMkLst>
            <pc:docMk/>
            <pc:sldMk cId="2124907517" sldId="260"/>
            <ac:spMk id="109" creationId="{B205D4A8-03D0-E92D-2A10-7A44B4A53BD1}"/>
          </ac:spMkLst>
        </pc:spChg>
        <pc:spChg chg="mod topLvl">
          <ac:chgData name="Amal R Babu" userId="3a292d0a-112b-4bc3-bf38-7771656893d2" providerId="ADAL" clId="{992600FB-E5A2-48A8-ADC9-6968E10B5B48}" dt="2022-11-28T11:05:08.947" v="1343" actId="313"/>
          <ac:spMkLst>
            <pc:docMk/>
            <pc:sldMk cId="2124907517" sldId="260"/>
            <ac:spMk id="110" creationId="{E8D14ACA-4A8B-CC2F-8B69-E77BE4C4C77C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11" creationId="{70847954-1D86-8E34-0C5F-F52295DFC94A}"/>
          </ac:spMkLst>
        </pc:spChg>
        <pc:spChg chg="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113" creationId="{A7F600A5-7D5A-A214-0742-9DAA77F157D4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15" creationId="{A27FDE62-9799-EB5A-814E-FA23C3CC50A6}"/>
          </ac:spMkLst>
        </pc:spChg>
        <pc:spChg chg="mod topLvl">
          <ac:chgData name="Amal R Babu" userId="3a292d0a-112b-4bc3-bf38-7771656893d2" providerId="ADAL" clId="{992600FB-E5A2-48A8-ADC9-6968E10B5B48}" dt="2022-11-28T11:04:39.374" v="1342" actId="20577"/>
          <ac:spMkLst>
            <pc:docMk/>
            <pc:sldMk cId="2124907517" sldId="260"/>
            <ac:spMk id="116" creationId="{CDAFE034-1DDF-0B78-4CF8-BF4AC861806D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17" creationId="{D871040F-67CE-EB91-C424-A658A003FCAF}"/>
          </ac:spMkLst>
        </pc:spChg>
        <pc:spChg chg="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119" creationId="{424534C7-782C-3874-2BB3-1B9469066184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21" creationId="{19F46ABE-616C-D9F7-AE04-12D9CD5300BD}"/>
          </ac:spMkLst>
        </pc:spChg>
        <pc:spChg chg="mod topLvl">
          <ac:chgData name="Amal R Babu" userId="3a292d0a-112b-4bc3-bf38-7771656893d2" providerId="ADAL" clId="{992600FB-E5A2-48A8-ADC9-6968E10B5B48}" dt="2022-11-28T11:13:22.980" v="1461" actId="20577"/>
          <ac:spMkLst>
            <pc:docMk/>
            <pc:sldMk cId="2124907517" sldId="260"/>
            <ac:spMk id="122" creationId="{6D8DF8F6-B8E2-B147-77D0-91F2AEF0E849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23" creationId="{47854B95-65DE-90B4-D0E4-300A8804A8F6}"/>
          </ac:spMkLst>
        </pc:spChg>
        <pc:spChg chg="add del mod ord">
          <ac:chgData name="Amal R Babu" userId="3a292d0a-112b-4bc3-bf38-7771656893d2" providerId="ADAL" clId="{992600FB-E5A2-48A8-ADC9-6968E10B5B48}" dt="2022-11-28T11:08:28.014" v="1350" actId="931"/>
          <ac:spMkLst>
            <pc:docMk/>
            <pc:sldMk cId="2124907517" sldId="260"/>
            <ac:spMk id="124" creationId="{CD59BCFA-FEEB-2B84-1F97-E45C7B606ECB}"/>
          </ac:spMkLst>
        </pc:spChg>
        <pc:spChg chg="add del mod ord">
          <ac:chgData name="Amal R Babu" userId="3a292d0a-112b-4bc3-bf38-7771656893d2" providerId="ADAL" clId="{992600FB-E5A2-48A8-ADC9-6968E10B5B48}" dt="2022-11-28T11:11:43.652" v="1444" actId="931"/>
          <ac:spMkLst>
            <pc:docMk/>
            <pc:sldMk cId="2124907517" sldId="260"/>
            <ac:spMk id="125" creationId="{F16AF470-FA3D-F7C5-0B0C-C734AD50AB40}"/>
          </ac:spMkLst>
        </pc:spChg>
        <pc:spChg chg="add del mod ord">
          <ac:chgData name="Amal R Babu" userId="3a292d0a-112b-4bc3-bf38-7771656893d2" providerId="ADAL" clId="{992600FB-E5A2-48A8-ADC9-6968E10B5B48}" dt="2022-11-28T11:12:26.105" v="1447" actId="931"/>
          <ac:spMkLst>
            <pc:docMk/>
            <pc:sldMk cId="2124907517" sldId="260"/>
            <ac:spMk id="126" creationId="{1E6A3D78-B0EE-F3CA-C805-DD34E52C3245}"/>
          </ac:spMkLst>
        </pc:spChg>
        <pc:spChg chg="add del mod ord">
          <ac:chgData name="Amal R Babu" userId="3a292d0a-112b-4bc3-bf38-7771656893d2" providerId="ADAL" clId="{992600FB-E5A2-48A8-ADC9-6968E10B5B48}" dt="2022-11-28T11:14:02.389" v="1462" actId="931"/>
          <ac:spMkLst>
            <pc:docMk/>
            <pc:sldMk cId="2124907517" sldId="260"/>
            <ac:spMk id="127" creationId="{A9E33972-0251-8E25-D9FB-10B896A6F96F}"/>
          </ac:spMkLst>
        </pc:spChg>
        <pc:grpChg chg="add del mod">
          <ac:chgData name="Amal R Babu" userId="3a292d0a-112b-4bc3-bf38-7771656893d2" providerId="ADAL" clId="{992600FB-E5A2-48A8-ADC9-6968E10B5B48}" dt="2022-12-07T05:41:51.655" v="3712" actId="478"/>
          <ac:grpSpMkLst>
            <pc:docMk/>
            <pc:sldMk cId="2124907517" sldId="260"/>
            <ac:grpSpMk id="7" creationId="{BB795FD1-5CA1-03FA-77E0-DDF2C508B9FC}"/>
          </ac:grpSpMkLst>
        </pc:grpChg>
        <pc:grpChg chg="add mod">
          <ac:chgData name="Amal R Babu" userId="3a292d0a-112b-4bc3-bf38-7771656893d2" providerId="ADAL" clId="{992600FB-E5A2-48A8-ADC9-6968E10B5B48}" dt="2022-11-30T07:53:59.972" v="3604" actId="207"/>
          <ac:grpSpMkLst>
            <pc:docMk/>
            <pc:sldMk cId="2124907517" sldId="260"/>
            <ac:grpSpMk id="15" creationId="{C314E235-4DDD-BB35-E446-2F46A2C8207C}"/>
          </ac:grpSpMkLst>
        </pc:grpChg>
        <pc:grpChg chg="add del mod">
          <ac:chgData name="Amal R Babu" userId="3a292d0a-112b-4bc3-bf38-7771656893d2" providerId="ADAL" clId="{992600FB-E5A2-48A8-ADC9-6968E10B5B48}" dt="2022-12-07T05:41:51.655" v="3712" actId="478"/>
          <ac:grpSpMkLst>
            <pc:docMk/>
            <pc:sldMk cId="2124907517" sldId="260"/>
            <ac:grpSpMk id="16" creationId="{8A0EBE5B-A2D1-4A1B-02C0-3B3A6D7E9C90}"/>
          </ac:grpSpMkLst>
        </pc:grpChg>
        <pc:grpChg chg="add mod">
          <ac:chgData name="Amal R Babu" userId="3a292d0a-112b-4bc3-bf38-7771656893d2" providerId="ADAL" clId="{992600FB-E5A2-48A8-ADC9-6968E10B5B48}" dt="2022-12-07T05:41:52.835" v="3713"/>
          <ac:grpSpMkLst>
            <pc:docMk/>
            <pc:sldMk cId="2124907517" sldId="260"/>
            <ac:grpSpMk id="20" creationId="{E7C78772-CF0D-FAE7-01E1-5AE6826A2D37}"/>
          </ac:grpSpMkLst>
        </pc:grpChg>
        <pc:grpChg chg="add mod">
          <ac:chgData name="Amal R Babu" userId="3a292d0a-112b-4bc3-bf38-7771656893d2" providerId="ADAL" clId="{992600FB-E5A2-48A8-ADC9-6968E10B5B48}" dt="2022-12-07T05:41:52.835" v="3713"/>
          <ac:grpSpMkLst>
            <pc:docMk/>
            <pc:sldMk cId="2124907517" sldId="260"/>
            <ac:grpSpMk id="27" creationId="{EA506E3E-B360-F6CC-2884-D76F97DE4294}"/>
          </ac:grpSpMkLst>
        </pc:grpChg>
        <pc:grpChg chg="del mod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36" creationId="{2E701B61-D98B-A7BB-9E0E-BF726365F018}"/>
          </ac:grpSpMkLst>
        </pc:grpChg>
        <pc:grpChg chg="add del mod topLvl">
          <ac:chgData name="Amal R Babu" userId="3a292d0a-112b-4bc3-bf38-7771656893d2" providerId="ADAL" clId="{992600FB-E5A2-48A8-ADC9-6968E10B5B48}" dt="2022-11-28T11:02:08.352" v="1296" actId="165"/>
          <ac:grpSpMkLst>
            <pc:docMk/>
            <pc:sldMk cId="2124907517" sldId="260"/>
            <ac:grpSpMk id="39" creationId="{31A5BC2C-1881-BB2F-4C23-4AF66A5EBA4B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40" creationId="{4AE02BE0-FD2C-7D28-36BC-8FD1682F4394}"/>
          </ac:grpSpMkLst>
        </pc:grpChg>
        <pc:grpChg chg="add del mod">
          <ac:chgData name="Amal R Babu" userId="3a292d0a-112b-4bc3-bf38-7771656893d2" providerId="ADAL" clId="{992600FB-E5A2-48A8-ADC9-6968E10B5B48}" dt="2022-11-28T11:02:03.519" v="1294" actId="165"/>
          <ac:grpSpMkLst>
            <pc:docMk/>
            <pc:sldMk cId="2124907517" sldId="260"/>
            <ac:grpSpMk id="40" creationId="{CFE2740A-3E8D-D114-59AD-1B9BAAC709D9}"/>
          </ac:grpSpMkLst>
        </pc:grpChg>
        <pc:grpChg chg="add del mod">
          <ac:chgData name="Amal R Babu" userId="3a292d0a-112b-4bc3-bf38-7771656893d2" providerId="ADAL" clId="{992600FB-E5A2-48A8-ADC9-6968E10B5B48}" dt="2022-11-28T11:02:01.945" v="1293" actId="478"/>
          <ac:grpSpMkLst>
            <pc:docMk/>
            <pc:sldMk cId="2124907517" sldId="260"/>
            <ac:grpSpMk id="45" creationId="{26E52E77-0483-2800-CB69-D3E506F9D515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28T10:53:23.722" v="1107" actId="478"/>
          <ac:grpSpMkLst>
            <pc:docMk/>
            <pc:sldMk cId="2124907517" sldId="260"/>
            <ac:grpSpMk id="51" creationId="{6A199681-2294-F9B7-4824-2BE6E7A88CDA}"/>
          </ac:grpSpMkLst>
        </pc:grpChg>
        <pc:grpChg chg="del">
          <ac:chgData name="Amal R Babu" userId="3a292d0a-112b-4bc3-bf38-7771656893d2" providerId="ADAL" clId="{992600FB-E5A2-48A8-ADC9-6968E10B5B48}" dt="2022-11-28T10:53:23.722" v="1107" actId="478"/>
          <ac:grpSpMkLst>
            <pc:docMk/>
            <pc:sldMk cId="2124907517" sldId="260"/>
            <ac:grpSpMk id="52" creationId="{86F99704-9C27-2873-9C3D-6F59808004D7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60" creationId="{C89FAEF3-7D2F-F5FA-C52C-D2A360029E47}"/>
          </ac:grpSpMkLst>
        </pc:grpChg>
        <pc:grpChg chg="del">
          <ac:chgData name="Amal R Babu" userId="3a292d0a-112b-4bc3-bf38-7771656893d2" providerId="ADAL" clId="{992600FB-E5A2-48A8-ADC9-6968E10B5B48}" dt="2022-12-07T05:41:29.889" v="3710" actId="478"/>
          <ac:grpSpMkLst>
            <pc:docMk/>
            <pc:sldMk cId="2124907517" sldId="260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1:29.889" v="3710" actId="478"/>
          <ac:grpSpMkLst>
            <pc:docMk/>
            <pc:sldMk cId="2124907517" sldId="260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74" creationId="{E8E4F8DF-6F61-642E-140D-C9E9923458B8}"/>
          </ac:grpSpMkLst>
        </pc:grpChg>
        <pc:grpChg chg="mod">
          <ac:chgData name="Amal R Babu" userId="3a292d0a-112b-4bc3-bf38-7771656893d2" providerId="ADAL" clId="{992600FB-E5A2-48A8-ADC9-6968E10B5B48}" dt="2022-11-28T11:01:26.884" v="1286" actId="571"/>
          <ac:grpSpMkLst>
            <pc:docMk/>
            <pc:sldMk cId="2124907517" sldId="260"/>
            <ac:grpSpMk id="78" creationId="{D1842521-749D-1402-67DB-C3C18613C51B}"/>
          </ac:grpSpMkLst>
        </pc:grpChg>
        <pc:grpChg chg="add del mod">
          <ac:chgData name="Amal R Babu" userId="3a292d0a-112b-4bc3-bf38-7771656893d2" providerId="ADAL" clId="{992600FB-E5A2-48A8-ADC9-6968E10B5B48}" dt="2022-11-28T11:02:01.945" v="1293" actId="478"/>
          <ac:grpSpMkLst>
            <pc:docMk/>
            <pc:sldMk cId="2124907517" sldId="260"/>
            <ac:grpSpMk id="85" creationId="{B79D60B3-9121-5213-E344-205B593280A9}"/>
          </ac:grpSpMkLst>
        </pc:grpChg>
        <pc:grpChg chg="mod">
          <ac:chgData name="Amal R Babu" userId="3a292d0a-112b-4bc3-bf38-7771656893d2" providerId="ADAL" clId="{992600FB-E5A2-48A8-ADC9-6968E10B5B48}" dt="2022-11-28T11:01:34.963" v="1288" actId="571"/>
          <ac:grpSpMkLst>
            <pc:docMk/>
            <pc:sldMk cId="2124907517" sldId="260"/>
            <ac:grpSpMk id="87" creationId="{D727F5CA-BE74-DDAD-491E-8C946470DBC3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88" creationId="{5202437B-09C4-B9C2-DFB9-8FE4C3A1D94B}"/>
          </ac:grpSpMkLst>
        </pc:grpChg>
        <pc:grpChg chg="add del mod">
          <ac:chgData name="Amal R Babu" userId="3a292d0a-112b-4bc3-bf38-7771656893d2" providerId="ADAL" clId="{992600FB-E5A2-48A8-ADC9-6968E10B5B48}" dt="2022-11-28T11:02:01.945" v="1293" actId="478"/>
          <ac:grpSpMkLst>
            <pc:docMk/>
            <pc:sldMk cId="2124907517" sldId="260"/>
            <ac:grpSpMk id="93" creationId="{FA205FAF-BFFF-C038-B709-8F4BBDC8980B}"/>
          </ac:grpSpMkLst>
        </pc:grpChg>
        <pc:grpChg chg="mod">
          <ac:chgData name="Amal R Babu" userId="3a292d0a-112b-4bc3-bf38-7771656893d2" providerId="ADAL" clId="{992600FB-E5A2-48A8-ADC9-6968E10B5B48}" dt="2022-11-28T11:01:51.653" v="1291" actId="571"/>
          <ac:grpSpMkLst>
            <pc:docMk/>
            <pc:sldMk cId="2124907517" sldId="260"/>
            <ac:grpSpMk id="97" creationId="{69A3281E-5190-BBF3-464C-CF7A5B849928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98" creationId="{5E12AE22-4B66-8998-2063-3E4A6A50C8CF}"/>
          </ac:grpSpMkLst>
        </pc:grpChg>
        <pc:grpChg chg="add 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03" creationId="{3A763F4A-0F50-67A5-F10F-7C5146B93A99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04" creationId="{0FF7C545-D5A1-C5BD-3B0C-420C63447C84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05" creationId="{F03DD6BC-3C62-F141-85F2-B03751F284DC}"/>
          </ac:grpSpMkLst>
        </pc:grpChg>
        <pc:grpChg chg="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07" creationId="{FC0CB09D-225B-5FBB-B429-3D0DF9D7A3B2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12" creationId="{5DB116CF-8C10-4BED-D18F-65574806E6FE}"/>
          </ac:grpSpMkLst>
        </pc:grpChg>
        <pc:grpChg chg="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14" creationId="{6A369F8F-934A-9E93-A652-E8B18AC5E203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18" creationId="{D523FE3F-5711-C115-00C2-6AB7BBCA6495}"/>
          </ac:grpSpMkLst>
        </pc:grpChg>
        <pc:grpChg chg="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20" creationId="{3F60EDA8-C0DA-0680-58C3-B990ECB161D6}"/>
          </ac:grpSpMkLst>
        </pc:grpChg>
        <pc:picChg chg="add del mod">
          <ac:chgData name="Amal R Babu" userId="3a292d0a-112b-4bc3-bf38-7771656893d2" providerId="ADAL" clId="{992600FB-E5A2-48A8-ADC9-6968E10B5B48}" dt="2022-11-28T11:01:28.507" v="1287" actId="478"/>
          <ac:picMkLst>
            <pc:docMk/>
            <pc:sldMk cId="2124907517" sldId="260"/>
            <ac:picMk id="18" creationId="{E5AB6721-BC92-63F2-093F-E83E06F4DECA}"/>
          </ac:picMkLst>
        </pc:picChg>
        <pc:picChg chg="mod">
          <ac:chgData name="Amal R Babu" userId="3a292d0a-112b-4bc3-bf38-7771656893d2" providerId="ADAL" clId="{992600FB-E5A2-48A8-ADC9-6968E10B5B48}" dt="2022-11-30T07:53:35.475" v="3599"/>
          <ac:picMkLst>
            <pc:docMk/>
            <pc:sldMk cId="2124907517" sldId="260"/>
            <ac:picMk id="39" creationId="{90AE3B26-120A-7D21-5119-C249504ACCE1}"/>
          </ac:picMkLst>
        </pc:picChg>
        <pc:picChg chg="add mod">
          <ac:chgData name="Amal R Babu" userId="3a292d0a-112b-4bc3-bf38-7771656893d2" providerId="ADAL" clId="{992600FB-E5A2-48A8-ADC9-6968E10B5B48}" dt="2022-11-28T11:08:29.465" v="1351" actId="27614"/>
          <ac:picMkLst>
            <pc:docMk/>
            <pc:sldMk cId="2124907517" sldId="260"/>
            <ac:picMk id="129" creationId="{620E740B-981C-EA48-B440-8BD78B5F6DBD}"/>
          </ac:picMkLst>
        </pc:picChg>
        <pc:picChg chg="add mod">
          <ac:chgData name="Amal R Babu" userId="3a292d0a-112b-4bc3-bf38-7771656893d2" providerId="ADAL" clId="{992600FB-E5A2-48A8-ADC9-6968E10B5B48}" dt="2022-11-28T11:11:45.247" v="1446" actId="962"/>
          <ac:picMkLst>
            <pc:docMk/>
            <pc:sldMk cId="2124907517" sldId="260"/>
            <ac:picMk id="131" creationId="{B69AF3C8-289A-E969-969C-1D44BF52141B}"/>
          </ac:picMkLst>
        </pc:picChg>
        <pc:picChg chg="add mod">
          <ac:chgData name="Amal R Babu" userId="3a292d0a-112b-4bc3-bf38-7771656893d2" providerId="ADAL" clId="{992600FB-E5A2-48A8-ADC9-6968E10B5B48}" dt="2022-11-28T11:12:26.991" v="1449" actId="962"/>
          <ac:picMkLst>
            <pc:docMk/>
            <pc:sldMk cId="2124907517" sldId="260"/>
            <ac:picMk id="133" creationId="{C7C8D3D3-205C-5534-E5B1-B4274EF5DB3C}"/>
          </ac:picMkLst>
        </pc:picChg>
        <pc:picChg chg="add mod">
          <ac:chgData name="Amal R Babu" userId="3a292d0a-112b-4bc3-bf38-7771656893d2" providerId="ADAL" clId="{992600FB-E5A2-48A8-ADC9-6968E10B5B48}" dt="2022-11-28T11:14:03.740" v="1464" actId="962"/>
          <ac:picMkLst>
            <pc:docMk/>
            <pc:sldMk cId="2124907517" sldId="260"/>
            <ac:picMk id="135" creationId="{49D8565B-C397-D9DC-E7EB-16966D7FA288}"/>
          </ac:picMkLst>
        </pc:picChg>
        <pc:cxnChg chg="del">
          <ac:chgData name="Amal R Babu" userId="3a292d0a-112b-4bc3-bf38-7771656893d2" providerId="ADAL" clId="{992600FB-E5A2-48A8-ADC9-6968E10B5B48}" dt="2022-11-30T07:53:34.609" v="3598" actId="478"/>
          <ac:cxnSpMkLst>
            <pc:docMk/>
            <pc:sldMk cId="2124907517" sldId="260"/>
            <ac:cxnSpMk id="7" creationId="{1C225904-9D2F-F0C8-8BBE-32DEDB3F8B8F}"/>
          </ac:cxnSpMkLst>
        </pc:cxnChg>
        <pc:cxnChg chg="del">
          <ac:chgData name="Amal R Babu" userId="3a292d0a-112b-4bc3-bf38-7771656893d2" providerId="ADAL" clId="{992600FB-E5A2-48A8-ADC9-6968E10B5B48}" dt="2022-11-28T10:53:23.722" v="1107" actId="478"/>
          <ac:cxnSpMkLst>
            <pc:docMk/>
            <pc:sldMk cId="2124907517" sldId="260"/>
            <ac:cxnSpMk id="42" creationId="{832D93DA-7362-88DB-1178-043B0197C6E0}"/>
          </ac:cxnSpMkLst>
        </pc:cxnChg>
        <pc:cxnChg chg="add mod">
          <ac:chgData name="Amal R Babu" userId="3a292d0a-112b-4bc3-bf38-7771656893d2" providerId="ADAL" clId="{992600FB-E5A2-48A8-ADC9-6968E10B5B48}" dt="2022-11-30T07:53:35.475" v="3599"/>
          <ac:cxnSpMkLst>
            <pc:docMk/>
            <pc:sldMk cId="2124907517" sldId="260"/>
            <ac:cxnSpMk id="48" creationId="{92AA4F4C-9B63-CF90-C495-C44A2CDC1C0D}"/>
          </ac:cxnSpMkLst>
        </pc:cxnChg>
      </pc:sldChg>
      <pc:sldChg chg="addSp delSp modSp add del mod modClrScheme chgLayout">
        <pc:chgData name="Amal R Babu" userId="3a292d0a-112b-4bc3-bf38-7771656893d2" providerId="ADAL" clId="{992600FB-E5A2-48A8-ADC9-6968E10B5B48}" dt="2022-11-28T11:20:49.460" v="1508" actId="47"/>
        <pc:sldMkLst>
          <pc:docMk/>
          <pc:sldMk cId="766209077" sldId="261"/>
        </pc:sldMkLst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10" creationId="{17E2AC5A-A843-D372-65D3-B0C8CC8A0B54}"/>
          </ac:spMkLst>
        </pc:spChg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12" creationId="{79352451-2188-D265-3EC9-BA0122DD4238}"/>
          </ac:spMkLst>
        </pc:spChg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15" creationId="{E3C200CA-922B-524E-82D7-5706BAA2F538}"/>
          </ac:spMkLst>
        </pc:spChg>
        <pc:spChg chg="mod">
          <ac:chgData name="Amal R Babu" userId="3a292d0a-112b-4bc3-bf38-7771656893d2" providerId="ADAL" clId="{992600FB-E5A2-48A8-ADC9-6968E10B5B48}" dt="2022-11-28T11:14:26.999" v="1468" actId="207"/>
          <ac:spMkLst>
            <pc:docMk/>
            <pc:sldMk cId="766209077" sldId="261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23" creationId="{44AF4737-265B-A328-3F66-0E2783658E82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24" creationId="{F12158AF-6318-3219-D94C-78935A2C0820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25" creationId="{463FB830-207A-F9DF-711A-DFFC3BEF6B19}"/>
          </ac:spMkLst>
        </pc:spChg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26" creationId="{7F0FB151-1EDF-2722-A640-FFCD83C9F8DB}"/>
          </ac:spMkLst>
        </pc:spChg>
        <pc:spChg chg="mod">
          <ac:chgData name="Amal R Babu" userId="3a292d0a-112b-4bc3-bf38-7771656893d2" providerId="ADAL" clId="{992600FB-E5A2-48A8-ADC9-6968E10B5B48}" dt="2022-11-28T11:14:30.557" v="1469" actId="207"/>
          <ac:spMkLst>
            <pc:docMk/>
            <pc:sldMk cId="766209077" sldId="261"/>
            <ac:spMk id="27" creationId="{0B437083-C79F-3320-0862-0AE0534D9648}"/>
          </ac:spMkLst>
        </pc:spChg>
        <pc:spChg chg="mod">
          <ac:chgData name="Amal R Babu" userId="3a292d0a-112b-4bc3-bf38-7771656893d2" providerId="ADAL" clId="{992600FB-E5A2-48A8-ADC9-6968E10B5B48}" dt="2022-11-28T11:14:30.557" v="1469" actId="207"/>
          <ac:spMkLst>
            <pc:docMk/>
            <pc:sldMk cId="766209077" sldId="261"/>
            <ac:spMk id="28" creationId="{3A74A947-106C-8861-FA4A-4F68E2601555}"/>
          </ac:spMkLst>
        </pc:spChg>
        <pc:spChg chg="mod">
          <ac:chgData name="Amal R Babu" userId="3a292d0a-112b-4bc3-bf38-7771656893d2" providerId="ADAL" clId="{992600FB-E5A2-48A8-ADC9-6968E10B5B48}" dt="2022-11-28T11:14:30.557" v="1469" actId="207"/>
          <ac:spMkLst>
            <pc:docMk/>
            <pc:sldMk cId="766209077" sldId="261"/>
            <ac:spMk id="29" creationId="{D2697409-DA9B-84CF-C5C5-4FA11D3D158F}"/>
          </ac:spMkLst>
        </pc:spChg>
        <pc:spChg chg="mod">
          <ac:chgData name="Amal R Babu" userId="3a292d0a-112b-4bc3-bf38-7771656893d2" providerId="ADAL" clId="{992600FB-E5A2-48A8-ADC9-6968E10B5B48}" dt="2022-11-28T11:20:19.612" v="1480" actId="20577"/>
          <ac:spMkLst>
            <pc:docMk/>
            <pc:sldMk cId="766209077" sldId="261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38" creationId="{2C698C38-9263-C833-2790-1B56D04A60D9}"/>
          </ac:spMkLst>
        </pc:spChg>
        <pc:spChg chg="mod">
          <ac:chgData name="Amal R Babu" userId="3a292d0a-112b-4bc3-bf38-7771656893d2" providerId="ADAL" clId="{992600FB-E5A2-48A8-ADC9-6968E10B5B48}" dt="2022-11-28T11:14:46.172" v="1473" actId="207"/>
          <ac:spMkLst>
            <pc:docMk/>
            <pc:sldMk cId="766209077" sldId="261"/>
            <ac:spMk id="41" creationId="{04DE6D2B-6CE6-28FD-8F23-17896ED36EF7}"/>
          </ac:spMkLst>
        </pc:spChg>
        <pc:spChg chg="mod">
          <ac:chgData name="Amal R Babu" userId="3a292d0a-112b-4bc3-bf38-7771656893d2" providerId="ADAL" clId="{992600FB-E5A2-48A8-ADC9-6968E10B5B48}" dt="2022-11-28T11:20:39.798" v="1504" actId="20577"/>
          <ac:spMkLst>
            <pc:docMk/>
            <pc:sldMk cId="766209077" sldId="261"/>
            <ac:spMk id="92" creationId="{232C2ADA-8B7B-4990-FB78-B27C9A79E87E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06" creationId="{037904D4-79E1-6049-546D-A8BBF89913C3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08" creationId="{B6217125-7520-BCA5-9D64-5E4DE1EB5BEC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0" creationId="{E8D14ACA-4A8B-CC2F-8B69-E77BE4C4C77C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1" creationId="{70847954-1D86-8E34-0C5F-F52295DFC94A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3" creationId="{A7F600A5-7D5A-A214-0742-9DAA77F157D4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5" creationId="{A27FDE62-9799-EB5A-814E-FA23C3CC50A6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6" creationId="{CDAFE034-1DDF-0B78-4CF8-BF4AC861806D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7" creationId="{D871040F-67CE-EB91-C424-A658A003FCAF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9" creationId="{424534C7-782C-3874-2BB3-1B9469066184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21" creationId="{19F46ABE-616C-D9F7-AE04-12D9CD5300BD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22" creationId="{6D8DF8F6-B8E2-B147-77D0-91F2AEF0E849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23" creationId="{47854B95-65DE-90B4-D0E4-300A8804A8F6}"/>
          </ac:spMkLst>
        </pc:spChg>
        <pc:grpChg chg="mod">
          <ac:chgData name="Amal R Babu" userId="3a292d0a-112b-4bc3-bf38-7771656893d2" providerId="ADAL" clId="{992600FB-E5A2-48A8-ADC9-6968E10B5B48}" dt="2022-11-28T11:14:30.557" v="1469" actId="207"/>
          <ac:grpSpMkLst>
            <pc:docMk/>
            <pc:sldMk cId="766209077" sldId="261"/>
            <ac:grpSpMk id="30" creationId="{9ECCC638-745A-4CD5-37F4-34E729654B57}"/>
          </ac:grpSpMkLst>
        </pc:grpChg>
        <pc:grpChg chg="mod">
          <ac:chgData name="Amal R Babu" userId="3a292d0a-112b-4bc3-bf38-7771656893d2" providerId="ADAL" clId="{992600FB-E5A2-48A8-ADC9-6968E10B5B48}" dt="2022-11-28T11:14:39.757" v="1472" actId="207"/>
          <ac:grpSpMkLst>
            <pc:docMk/>
            <pc:sldMk cId="766209077" sldId="261"/>
            <ac:grpSpMk id="47" creationId="{5C6579D9-4E04-AE17-CF35-68ADBC5766B2}"/>
          </ac:grpSpMkLst>
        </pc:grpChg>
        <pc:picChg chg="mod">
          <ac:chgData name="Amal R Babu" userId="3a292d0a-112b-4bc3-bf38-7771656893d2" providerId="ADAL" clId="{992600FB-E5A2-48A8-ADC9-6968E10B5B48}" dt="2022-11-28T11:14:39.757" v="1472" actId="207"/>
          <ac:picMkLst>
            <pc:docMk/>
            <pc:sldMk cId="766209077" sldId="261"/>
            <ac:picMk id="44" creationId="{5B31FC8E-FC26-E411-4E49-286671264F79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29" creationId="{620E740B-981C-EA48-B440-8BD78B5F6DBD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31" creationId="{B69AF3C8-289A-E969-969C-1D44BF52141B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33" creationId="{C7C8D3D3-205C-5534-E5B1-B4274EF5DB3C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35" creationId="{49D8565B-C397-D9DC-E7EB-16966D7FA288}"/>
          </ac:picMkLst>
        </pc:picChg>
      </pc:sldChg>
      <pc:sldChg chg="addSp delSp modSp add mod ord setBg modClrScheme chgLayout">
        <pc:chgData name="Amal R Babu" userId="3a292d0a-112b-4bc3-bf38-7771656893d2" providerId="ADAL" clId="{992600FB-E5A2-48A8-ADC9-6968E10B5B48}" dt="2022-12-07T05:41:56.996" v="3715"/>
        <pc:sldMkLst>
          <pc:docMk/>
          <pc:sldMk cId="456502387" sldId="262"/>
        </pc:sldMkLst>
        <pc:spChg chg="mod">
          <ac:chgData name="Amal R Babu" userId="3a292d0a-112b-4bc3-bf38-7771656893d2" providerId="ADAL" clId="{992600FB-E5A2-48A8-ADC9-6968E10B5B48}" dt="2022-11-28T11:31:49.623" v="1595" actId="34135"/>
          <ac:spMkLst>
            <pc:docMk/>
            <pc:sldMk cId="456502387" sldId="262"/>
            <ac:spMk id="2" creationId="{B89F2868-1113-D157-CFA3-323D793A70F6}"/>
          </ac:spMkLst>
        </pc:spChg>
        <pc:spChg chg="mod">
          <ac:chgData name="Amal R Babu" userId="3a292d0a-112b-4bc3-bf38-7771656893d2" providerId="ADAL" clId="{992600FB-E5A2-48A8-ADC9-6968E10B5B48}" dt="2022-11-30T07:54:15.628" v="3607" actId="34135"/>
          <ac:spMkLst>
            <pc:docMk/>
            <pc:sldMk cId="456502387" sldId="262"/>
            <ac:spMk id="3" creationId="{1025ACCD-BEFE-4057-D0DA-23300AB28132}"/>
          </ac:spMkLst>
        </pc:spChg>
        <pc:spChg chg="add mod">
          <ac:chgData name="Amal R Babu" userId="3a292d0a-112b-4bc3-bf38-7771656893d2" providerId="ADAL" clId="{992600FB-E5A2-48A8-ADC9-6968E10B5B48}" dt="2022-12-07T05:34:19.578" v="3698"/>
          <ac:spMkLst>
            <pc:docMk/>
            <pc:sldMk cId="456502387" sldId="262"/>
            <ac:spMk id="7" creationId="{FC55C4C5-4DA5-1241-A63C-48814BDA0FFC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2-07T05:34:35.617" v="3700" actId="931"/>
          <ac:spMkLst>
            <pc:docMk/>
            <pc:sldMk cId="456502387" sldId="262"/>
            <ac:spMk id="9" creationId="{7BE8FEC5-FF6B-67B1-FDDF-15BAA7E07C3A}"/>
          </ac:spMkLst>
        </pc:spChg>
        <pc:spChg chg="add mod">
          <ac:chgData name="Amal R Babu" userId="3a292d0a-112b-4bc3-bf38-7771656893d2" providerId="ADAL" clId="{992600FB-E5A2-48A8-ADC9-6968E10B5B48}" dt="2022-11-30T07:54:24.799" v="3610" actId="207"/>
          <ac:spMkLst>
            <pc:docMk/>
            <pc:sldMk cId="456502387" sldId="262"/>
            <ac:spMk id="10" creationId="{AD85C27C-0BB1-FA36-75E2-5FF1278F2A96}"/>
          </ac:spMkLst>
        </pc:spChg>
        <pc:spChg chg="add del mod ord">
          <ac:chgData name="Amal R Babu" userId="3a292d0a-112b-4bc3-bf38-7771656893d2" providerId="ADAL" clId="{992600FB-E5A2-48A8-ADC9-6968E10B5B48}" dt="2022-11-28T11:30:04.390" v="1569" actId="931"/>
          <ac:spMkLst>
            <pc:docMk/>
            <pc:sldMk cId="456502387" sldId="262"/>
            <ac:spMk id="10" creationId="{EAFFC165-537B-C3A9-13B3-1E15BAD223FC}"/>
          </ac:spMkLst>
        </pc:spChg>
        <pc:spChg chg="add mod">
          <ac:chgData name="Amal R Babu" userId="3a292d0a-112b-4bc3-bf38-7771656893d2" providerId="ADAL" clId="{992600FB-E5A2-48A8-ADC9-6968E10B5B48}" dt="2022-11-30T07:54:29.181" v="3611" actId="207"/>
          <ac:spMkLst>
            <pc:docMk/>
            <pc:sldMk cId="456502387" sldId="262"/>
            <ac:spMk id="11" creationId="{577DA273-EB3D-6852-CCDB-BFFF15E34C52}"/>
          </ac:spMkLst>
        </pc:spChg>
        <pc:spChg chg="del">
          <ac:chgData name="Amal R Babu" userId="3a292d0a-112b-4bc3-bf38-7771656893d2" providerId="ADAL" clId="{992600FB-E5A2-48A8-ADC9-6968E10B5B48}" dt="2022-12-07T05:34:18.335" v="3697" actId="478"/>
          <ac:spMkLst>
            <pc:docMk/>
            <pc:sldMk cId="456502387" sldId="262"/>
            <ac:spMk id="12" creationId="{9D6330B9-BA8C-ED93-BFAB-18042E986F94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1-28T11:22:22.767" v="1533" actId="20577"/>
          <ac:spMkLst>
            <pc:docMk/>
            <pc:sldMk cId="456502387" sldId="262"/>
            <ac:spMk id="14" creationId="{C0BABBA1-52B1-52B0-7FCF-B752C026021A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5" creationId="{6DAE504F-7F40-E511-78E6-EAF4217926DC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15" creationId="{F2C65DD7-055A-8C16-568E-2CA02A423D72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6" creationId="{2913EB48-94F5-98C7-C275-915A1AD4D3EA}"/>
          </ac:spMkLst>
        </pc:spChg>
        <pc:spChg chg="del mod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19" creationId="{3553421D-D83C-95AC-FB60-CB2CE0567731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9" creationId="{B5F22004-B568-5F9F-D315-B9048F8F933E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20" creationId="{1E01816D-31C2-6E7B-BF71-7F845380A037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20" creationId="{DBD7492E-2CD4-61A0-9EEE-CEE4E61AED9D}"/>
          </ac:spMkLst>
        </pc:spChg>
        <pc:spChg chg="del mod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21" creationId="{88AF1956-F7FB-2ADE-A3E7-1F7329C9752A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22" creationId="{4347A6F9-BFB2-18E3-E85B-8558D2D2FD7E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22" creationId="{B8560F59-A67B-8514-2A4E-47A28A1A48B1}"/>
          </ac:spMkLst>
        </pc:spChg>
        <pc:spChg chg="add mod">
          <ac:chgData name="Amal R Babu" userId="3a292d0a-112b-4bc3-bf38-7771656893d2" providerId="ADAL" clId="{992600FB-E5A2-48A8-ADC9-6968E10B5B48}" dt="2022-11-28T11:31:25.871" v="1592" actId="164"/>
          <ac:spMkLst>
            <pc:docMk/>
            <pc:sldMk cId="456502387" sldId="262"/>
            <ac:spMk id="23" creationId="{ED4C6F35-09E0-82B0-59B6-D0FC0E36DB98}"/>
          </ac:spMkLst>
        </pc:spChg>
        <pc:spChg chg="add mod">
          <ac:chgData name="Amal R Babu" userId="3a292d0a-112b-4bc3-bf38-7771656893d2" providerId="ADAL" clId="{992600FB-E5A2-48A8-ADC9-6968E10B5B48}" dt="2022-11-28T11:31:29.955" v="1593" actId="1076"/>
          <ac:spMkLst>
            <pc:docMk/>
            <pc:sldMk cId="456502387" sldId="262"/>
            <ac:spMk id="24" creationId="{FEC7240B-2388-F0F4-135A-0781FC6F1449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26" creationId="{92D7922C-1EEA-E866-BE3C-D7CC5409CC07}"/>
          </ac:spMkLst>
        </pc:spChg>
        <pc:spChg chg="del">
          <ac:chgData name="Amal R Babu" userId="3a292d0a-112b-4bc3-bf38-7771656893d2" providerId="ADAL" clId="{992600FB-E5A2-48A8-ADC9-6968E10B5B48}" dt="2022-11-28T11:22:33.518" v="1534" actId="478"/>
          <ac:spMkLst>
            <pc:docMk/>
            <pc:sldMk cId="456502387" sldId="262"/>
            <ac:spMk id="26" creationId="{EF4EB0B0-3304-650F-3100-F337800C6835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27" creationId="{DBE152E4-41AC-39C3-0D38-95FE031D2374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1" creationId="{61B81A57-B5F8-CBF3-F647-EA407686C375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2" creationId="{B631EEF1-030B-D12A-CF6E-E6652F6E6B24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34" creationId="{15C24E6E-5086-DAC3-E400-3CB725E13353}"/>
          </ac:spMkLst>
        </pc:spChg>
        <pc:spChg chg="del mod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35" creationId="{D7FACB4C-BCA4-434A-8FA8-F4D0A8D4C109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6" creationId="{90012A1E-28AA-E521-B656-ED2BA4A3E087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7" creationId="{E0E7EAC4-16BE-9F14-7F8A-D62D087EB35B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38" creationId="{99C78941-90A3-A6F8-D18E-53E1DA7EFF66}"/>
          </ac:spMkLst>
        </pc:spChg>
        <pc:spChg chg="mod">
          <ac:chgData name="Amal R Babu" userId="3a292d0a-112b-4bc3-bf38-7771656893d2" providerId="ADAL" clId="{992600FB-E5A2-48A8-ADC9-6968E10B5B48}" dt="2022-11-28T11:34:38.329" v="1636" actId="408"/>
          <ac:spMkLst>
            <pc:docMk/>
            <pc:sldMk cId="456502387" sldId="262"/>
            <ac:spMk id="40" creationId="{C49DC037-2E1F-5B53-BD34-03E45A272489}"/>
          </ac:spMkLst>
        </pc:spChg>
        <pc:spChg chg="mod">
          <ac:chgData name="Amal R Babu" userId="3a292d0a-112b-4bc3-bf38-7771656893d2" providerId="ADAL" clId="{992600FB-E5A2-48A8-ADC9-6968E10B5B48}" dt="2022-11-28T11:29:10.229" v="1539" actId="207"/>
          <ac:spMkLst>
            <pc:docMk/>
            <pc:sldMk cId="456502387" sldId="262"/>
            <ac:spMk id="41" creationId="{04DE6D2B-6CE6-28FD-8F23-17896ED36EF7}"/>
          </ac:spMkLst>
        </pc:spChg>
        <pc:spChg chg="del">
          <ac:chgData name="Amal R Babu" userId="3a292d0a-112b-4bc3-bf38-7771656893d2" providerId="ADAL" clId="{992600FB-E5A2-48A8-ADC9-6968E10B5B48}" dt="2022-11-30T06:30:59.633" v="3453" actId="478"/>
          <ac:spMkLst>
            <pc:docMk/>
            <pc:sldMk cId="456502387" sldId="262"/>
            <ac:spMk id="43" creationId="{4085F982-777E-59AD-4DB4-B07024AB9EAF}"/>
          </ac:spMkLst>
        </pc:spChg>
        <pc:spChg chg="add del mod">
          <ac:chgData name="Amal R Babu" userId="3a292d0a-112b-4bc3-bf38-7771656893d2" providerId="ADAL" clId="{992600FB-E5A2-48A8-ADC9-6968E10B5B48}" dt="2022-11-28T11:33:57.068" v="1623" actId="478"/>
          <ac:spMkLst>
            <pc:docMk/>
            <pc:sldMk cId="456502387" sldId="262"/>
            <ac:spMk id="45" creationId="{27D5D2C2-EEEC-6B16-7578-EAB352B65516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45" creationId="{F85640FF-BC03-031A-1734-D281C1987F22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46" creationId="{A360F351-359D-0F27-4EF0-E585872CE674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48" creationId="{2713503B-1220-078A-FD59-DC97F1CF4CD4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50" creationId="{0E2B6178-FB2D-9772-47AD-87A734026875}"/>
          </ac:spMkLst>
        </pc:spChg>
        <pc:spChg chg="add mod">
          <ac:chgData name="Amal R Babu" userId="3a292d0a-112b-4bc3-bf38-7771656893d2" providerId="ADAL" clId="{992600FB-E5A2-48A8-ADC9-6968E10B5B48}" dt="2022-11-30T07:54:33.265" v="3612" actId="207"/>
          <ac:spMkLst>
            <pc:docMk/>
            <pc:sldMk cId="456502387" sldId="262"/>
            <ac:spMk id="51" creationId="{B7E72871-78AC-1E80-8767-AEA12D4152A9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58" creationId="{84827C04-91A4-59E2-705C-138BA0A13DA9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0" creationId="{78B6EF03-8F3E-3607-3A1C-1F678C9186EF}"/>
          </ac:spMkLst>
        </pc:spChg>
        <pc:spChg chg="mod">
          <ac:chgData name="Amal R Babu" userId="3a292d0a-112b-4bc3-bf38-7771656893d2" providerId="ADAL" clId="{992600FB-E5A2-48A8-ADC9-6968E10B5B48}" dt="2022-11-30T07:54:37.350" v="3613" actId="207"/>
          <ac:spMkLst>
            <pc:docMk/>
            <pc:sldMk cId="456502387" sldId="262"/>
            <ac:spMk id="61" creationId="{89D59979-AF15-77C9-35C0-C5803F46BCA5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1" creationId="{FB56885A-E1F6-9657-B73E-63BA2B77CF7F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3" creationId="{67A5FAC3-E100-BF32-3FC6-25618C52AB57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6" creationId="{71537340-6A15-D8D3-1FFE-EA843712D4E8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74" creationId="{392A16D8-217F-FAC8-1B42-CB274F5933CD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78" creationId="{7C8D85BC-21BD-D039-892B-D6DCA64AAED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82" creationId="{9189CD79-3966-73F1-C799-CCE1BEC8ECF4}"/>
          </ac:spMkLst>
        </pc:spChg>
        <pc:spChg chg="mod">
          <ac:chgData name="Amal R Babu" userId="3a292d0a-112b-4bc3-bf38-7771656893d2" providerId="ADAL" clId="{992600FB-E5A2-48A8-ADC9-6968E10B5B48}" dt="2022-11-28T11:34:02.564" v="1626" actId="164"/>
          <ac:spMkLst>
            <pc:docMk/>
            <pc:sldMk cId="456502387" sldId="262"/>
            <ac:spMk id="83" creationId="{C3177BE9-EF9E-F631-BE5D-E4DB15D78EBA}"/>
          </ac:spMkLst>
        </pc:spChg>
        <pc:spChg chg="mod">
          <ac:chgData name="Amal R Babu" userId="3a292d0a-112b-4bc3-bf38-7771656893d2" providerId="ADAL" clId="{992600FB-E5A2-48A8-ADC9-6968E10B5B48}" dt="2022-11-28T11:34:02.564" v="1626" actId="164"/>
          <ac:spMkLst>
            <pc:docMk/>
            <pc:sldMk cId="456502387" sldId="262"/>
            <ac:spMk id="84" creationId="{D1AF6141-A8D8-8975-B3D8-1B27A6C69FF6}"/>
          </ac:spMkLst>
        </pc:spChg>
        <pc:spChg chg="add mod topLvl">
          <ac:chgData name="Amal R Babu" userId="3a292d0a-112b-4bc3-bf38-7771656893d2" providerId="ADAL" clId="{992600FB-E5A2-48A8-ADC9-6968E10B5B48}" dt="2022-11-28T11:44:04.258" v="1724" actId="165"/>
          <ac:spMkLst>
            <pc:docMk/>
            <pc:sldMk cId="456502387" sldId="262"/>
            <ac:spMk id="86" creationId="{BAE7B1C0-4778-7B58-132D-796216FF00BA}"/>
          </ac:spMkLst>
        </pc:spChg>
        <pc:spChg chg="add mod topLvl">
          <ac:chgData name="Amal R Babu" userId="3a292d0a-112b-4bc3-bf38-7771656893d2" providerId="ADAL" clId="{992600FB-E5A2-48A8-ADC9-6968E10B5B48}" dt="2022-11-28T11:44:04.258" v="1724" actId="165"/>
          <ac:spMkLst>
            <pc:docMk/>
            <pc:sldMk cId="456502387" sldId="262"/>
            <ac:spMk id="87" creationId="{F4DD9BA2-57C1-24AB-76A8-F0E6F9A8DEFB}"/>
          </ac:spMkLst>
        </pc:spChg>
        <pc:spChg chg="add mod topLvl">
          <ac:chgData name="Amal R Babu" userId="3a292d0a-112b-4bc3-bf38-7771656893d2" providerId="ADAL" clId="{992600FB-E5A2-48A8-ADC9-6968E10B5B48}" dt="2022-11-28T11:44:04.258" v="1724" actId="165"/>
          <ac:spMkLst>
            <pc:docMk/>
            <pc:sldMk cId="456502387" sldId="262"/>
            <ac:spMk id="89" creationId="{1665D15C-7AA6-E29E-594C-62EF109AFDCC}"/>
          </ac:spMkLst>
        </pc:spChg>
        <pc:spChg chg="add mod topLvl">
          <ac:chgData name="Amal R Babu" userId="3a292d0a-112b-4bc3-bf38-7771656893d2" providerId="ADAL" clId="{992600FB-E5A2-48A8-ADC9-6968E10B5B48}" dt="2022-11-28T11:44:33.945" v="1729" actId="553"/>
          <ac:spMkLst>
            <pc:docMk/>
            <pc:sldMk cId="456502387" sldId="262"/>
            <ac:spMk id="90" creationId="{89F813A0-DF06-8782-EB84-45640D42AE84}"/>
          </ac:spMkLst>
        </pc:spChg>
        <pc:spChg chg="add del mod">
          <ac:chgData name="Amal R Babu" userId="3a292d0a-112b-4bc3-bf38-7771656893d2" providerId="ADAL" clId="{992600FB-E5A2-48A8-ADC9-6968E10B5B48}" dt="2022-11-28T11:42:20.110" v="1707" actId="478"/>
          <ac:spMkLst>
            <pc:docMk/>
            <pc:sldMk cId="456502387" sldId="262"/>
            <ac:spMk id="91" creationId="{DB9A28F6-6A7E-DB7F-1C57-85EFCB8D89F9}"/>
          </ac:spMkLst>
        </pc:spChg>
        <pc:spChg chg="mod">
          <ac:chgData name="Amal R Babu" userId="3a292d0a-112b-4bc3-bf38-7771656893d2" providerId="ADAL" clId="{992600FB-E5A2-48A8-ADC9-6968E10B5B48}" dt="2022-11-28T11:22:17.206" v="1521" actId="20577"/>
          <ac:spMkLst>
            <pc:docMk/>
            <pc:sldMk cId="456502387" sldId="262"/>
            <ac:spMk id="92" creationId="{232C2ADA-8B7B-4990-FB78-B27C9A79E87E}"/>
          </ac:spMkLst>
        </pc:spChg>
        <pc:spChg chg="add 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93" creationId="{995C6408-6112-4D71-76B1-A198EA840434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95" creationId="{DD047D8A-54C5-23DF-9CCF-23AE61A551FB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97" creationId="{00DB9F6E-E519-2F71-367B-8A32AC0D267B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99" creationId="{17DAFD19-E94C-9B4E-9421-BB117306E732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0" creationId="{66A41442-FD30-9A0B-8C2A-45F95A60805D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02" creationId="{BC336F4F-319C-E66A-14BA-28906300DE58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103" creationId="{BAFE44E9-AEC4-CEA3-41AD-A45C6C502C4C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4" creationId="{80867A1B-819A-F6C6-150E-7AC389AE2FB9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5" creationId="{7CE5B138-9368-C8AF-1CBF-7DADB77A2B0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6" creationId="{9EBBFDD3-B621-C1CB-8F4D-34E598E970C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7" creationId="{AC2EEA1D-2682-B441-7ED1-EF376F429ED5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08" creationId="{2CC4A042-574B-BA84-DBFE-57AA317E1B2F}"/>
          </ac:spMkLst>
        </pc:spChg>
        <pc:spChg chg="del">
          <ac:chgData name="Amal R Babu" userId="3a292d0a-112b-4bc3-bf38-7771656893d2" providerId="ADAL" clId="{992600FB-E5A2-48A8-ADC9-6968E10B5B48}" dt="2022-11-30T06:30:59.633" v="3453" actId="478"/>
          <ac:spMkLst>
            <pc:docMk/>
            <pc:sldMk cId="456502387" sldId="262"/>
            <ac:spMk id="109" creationId="{B205D4A8-03D0-E92D-2A10-7A44B4A53BD1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0" creationId="{2680E5CF-17A9-E911-426B-C37B77F3BB05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0" creationId="{980BECE9-59D9-51D2-2671-A8440341C321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1" creationId="{1566CDF0-2A7E-EF6B-3F63-0C5DCDBEAF0F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1" creationId="{272886A3-6DBC-2308-FA48-E8D97ADA88A1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2" creationId="{0A85348A-9B45-EC66-6C76-F8644B23D0E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2" creationId="{72710BAB-395F-5E28-B85C-1609AD70D3CA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3" creationId="{2FE28F12-D99F-4951-2F95-49496E6959A4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4" creationId="{2E787E6F-1DC6-1407-2801-98F1F49180C2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4" creationId="{E29ECA94-5E0E-E47A-F753-23F2FF84ACAC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5" creationId="{55C2243F-F21A-4CF3-8BB4-EAB1F8295A1B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5" creationId="{786D6866-7897-5ECC-58C0-B79ADD553EA4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6" creationId="{3395D9B7-7713-FD9E-B052-46A9D509AFEF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6" creationId="{D84F845B-F235-8E05-3090-F0426119D2F4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7" creationId="{1D436FBF-7291-6A63-F9D0-C0019F724490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7" creationId="{60635EDA-DE37-DEEF-CC25-7805E9764003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20" creationId="{AF029ECB-C890-6E34-F438-2D04BF447A6A}"/>
          </ac:spMkLst>
        </pc:spChg>
        <pc:spChg chg="mod topLvl">
          <ac:chgData name="Amal R Babu" userId="3a292d0a-112b-4bc3-bf38-7771656893d2" providerId="ADAL" clId="{992600FB-E5A2-48A8-ADC9-6968E10B5B48}" dt="2022-11-28T11:54:17.956" v="1749" actId="20577"/>
          <ac:spMkLst>
            <pc:docMk/>
            <pc:sldMk cId="456502387" sldId="262"/>
            <ac:spMk id="121" creationId="{607381F1-55AB-229F-4364-F9F6E00EA7AF}"/>
          </ac:spMkLst>
        </pc:spChg>
        <pc:spChg chg="mod topLvl">
          <ac:chgData name="Amal R Babu" userId="3a292d0a-112b-4bc3-bf38-7771656893d2" providerId="ADAL" clId="{992600FB-E5A2-48A8-ADC9-6968E10B5B48}" dt="2022-11-28T11:54:40.109" v="1754" actId="20577"/>
          <ac:spMkLst>
            <pc:docMk/>
            <pc:sldMk cId="456502387" sldId="262"/>
            <ac:spMk id="122" creationId="{E943BC32-9301-3AC4-54A0-DC9A77C54439}"/>
          </ac:spMkLst>
        </pc:spChg>
        <pc:spChg chg="mod topLvl">
          <ac:chgData name="Amal R Babu" userId="3a292d0a-112b-4bc3-bf38-7771656893d2" providerId="ADAL" clId="{992600FB-E5A2-48A8-ADC9-6968E10B5B48}" dt="2022-11-28T11:55:13.497" v="1762" actId="20577"/>
          <ac:spMkLst>
            <pc:docMk/>
            <pc:sldMk cId="456502387" sldId="262"/>
            <ac:spMk id="123" creationId="{4A8517AE-848C-92E4-4893-544343D0A10B}"/>
          </ac:spMkLst>
        </pc:spChg>
        <pc:spChg chg="mod topLvl">
          <ac:chgData name="Amal R Babu" userId="3a292d0a-112b-4bc3-bf38-7771656893d2" providerId="ADAL" clId="{992600FB-E5A2-48A8-ADC9-6968E10B5B48}" dt="2022-11-28T12:00:16.284" v="1862" actId="20577"/>
          <ac:spMkLst>
            <pc:docMk/>
            <pc:sldMk cId="456502387" sldId="262"/>
            <ac:spMk id="124" creationId="{C8D888ED-A0E6-6CFD-C46C-B2A2C6F93CD9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26" creationId="{2474B38E-5BC8-B870-BD13-61C0AA78E938}"/>
          </ac:spMkLst>
        </pc:spChg>
        <pc:spChg chg="mod topLvl">
          <ac:chgData name="Amal R Babu" userId="3a292d0a-112b-4bc3-bf38-7771656893d2" providerId="ADAL" clId="{992600FB-E5A2-48A8-ADC9-6968E10B5B48}" dt="2022-11-28T11:56:08.056" v="1778" actId="20577"/>
          <ac:spMkLst>
            <pc:docMk/>
            <pc:sldMk cId="456502387" sldId="262"/>
            <ac:spMk id="127" creationId="{A33202C9-ACC2-B266-5BD4-AA7C3726A868}"/>
          </ac:spMkLst>
        </pc:spChg>
        <pc:spChg chg="mod topLvl">
          <ac:chgData name="Amal R Babu" userId="3a292d0a-112b-4bc3-bf38-7771656893d2" providerId="ADAL" clId="{992600FB-E5A2-48A8-ADC9-6968E10B5B48}" dt="2022-11-28T12:31:13.120" v="2258" actId="1076"/>
          <ac:spMkLst>
            <pc:docMk/>
            <pc:sldMk cId="456502387" sldId="262"/>
            <ac:spMk id="128" creationId="{1B53CA33-16E2-CFE5-4BC3-6380C5619605}"/>
          </ac:spMkLst>
        </pc:spChg>
        <pc:spChg chg="mod topLvl">
          <ac:chgData name="Amal R Babu" userId="3a292d0a-112b-4bc3-bf38-7771656893d2" providerId="ADAL" clId="{992600FB-E5A2-48A8-ADC9-6968E10B5B48}" dt="2022-11-28T11:56:37.494" v="1790" actId="20577"/>
          <ac:spMkLst>
            <pc:docMk/>
            <pc:sldMk cId="456502387" sldId="262"/>
            <ac:spMk id="129" creationId="{ABD1E0A6-78C5-24C8-B70D-34623A7F0998}"/>
          </ac:spMkLst>
        </pc:spChg>
        <pc:spChg chg="mod topLvl">
          <ac:chgData name="Amal R Babu" userId="3a292d0a-112b-4bc3-bf38-7771656893d2" providerId="ADAL" clId="{992600FB-E5A2-48A8-ADC9-6968E10B5B48}" dt="2022-11-28T12:00:12.562" v="1858" actId="20577"/>
          <ac:spMkLst>
            <pc:docMk/>
            <pc:sldMk cId="456502387" sldId="262"/>
            <ac:spMk id="130" creationId="{AD4906E6-9F3F-596E-F5FE-BEE7F8AC8BF0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32" creationId="{F3018D3F-F03F-C354-E74A-45E92E7F864C}"/>
          </ac:spMkLst>
        </pc:spChg>
        <pc:spChg chg="mod topLvl">
          <ac:chgData name="Amal R Babu" userId="3a292d0a-112b-4bc3-bf38-7771656893d2" providerId="ADAL" clId="{992600FB-E5A2-48A8-ADC9-6968E10B5B48}" dt="2022-11-28T11:58:26.249" v="1821" actId="20577"/>
          <ac:spMkLst>
            <pc:docMk/>
            <pc:sldMk cId="456502387" sldId="262"/>
            <ac:spMk id="133" creationId="{E7B9F5B0-9C05-02A2-75A5-A19F5567AD19}"/>
          </ac:spMkLst>
        </pc:spChg>
        <pc:spChg chg="mod topLvl">
          <ac:chgData name="Amal R Babu" userId="3a292d0a-112b-4bc3-bf38-7771656893d2" providerId="ADAL" clId="{992600FB-E5A2-48A8-ADC9-6968E10B5B48}" dt="2022-11-28T11:58:03.677" v="1810" actId="20577"/>
          <ac:spMkLst>
            <pc:docMk/>
            <pc:sldMk cId="456502387" sldId="262"/>
            <ac:spMk id="134" creationId="{1A7422DC-D36F-50B4-024E-A06656D534FA}"/>
          </ac:spMkLst>
        </pc:spChg>
        <pc:spChg chg="mod topLvl">
          <ac:chgData name="Amal R Babu" userId="3a292d0a-112b-4bc3-bf38-7771656893d2" providerId="ADAL" clId="{992600FB-E5A2-48A8-ADC9-6968E10B5B48}" dt="2022-11-28T11:58:47.401" v="1826" actId="20577"/>
          <ac:spMkLst>
            <pc:docMk/>
            <pc:sldMk cId="456502387" sldId="262"/>
            <ac:spMk id="135" creationId="{716D7660-941B-EF29-30EC-682D3A12717D}"/>
          </ac:spMkLst>
        </pc:spChg>
        <pc:spChg chg="mod topLvl">
          <ac:chgData name="Amal R Babu" userId="3a292d0a-112b-4bc3-bf38-7771656893d2" providerId="ADAL" clId="{992600FB-E5A2-48A8-ADC9-6968E10B5B48}" dt="2022-11-28T12:00:29.949" v="1866" actId="20577"/>
          <ac:spMkLst>
            <pc:docMk/>
            <pc:sldMk cId="456502387" sldId="262"/>
            <ac:spMk id="136" creationId="{B65DD440-2185-AB4B-3A88-84F255068C91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38" creationId="{45B3098A-961B-7554-46AE-24BCAD4978C9}"/>
          </ac:spMkLst>
        </pc:spChg>
        <pc:spChg chg="mod topLvl">
          <ac:chgData name="Amal R Babu" userId="3a292d0a-112b-4bc3-bf38-7771656893d2" providerId="ADAL" clId="{992600FB-E5A2-48A8-ADC9-6968E10B5B48}" dt="2022-11-28T11:59:16.565" v="1839" actId="20577"/>
          <ac:spMkLst>
            <pc:docMk/>
            <pc:sldMk cId="456502387" sldId="262"/>
            <ac:spMk id="139" creationId="{7C00C4F8-EF20-62C2-67D2-35ED09382F19}"/>
          </ac:spMkLst>
        </pc:spChg>
        <pc:spChg chg="mod topLvl">
          <ac:chgData name="Amal R Babu" userId="3a292d0a-112b-4bc3-bf38-7771656893d2" providerId="ADAL" clId="{992600FB-E5A2-48A8-ADC9-6968E10B5B48}" dt="2022-11-28T11:59:31.603" v="1844" actId="20577"/>
          <ac:spMkLst>
            <pc:docMk/>
            <pc:sldMk cId="456502387" sldId="262"/>
            <ac:spMk id="140" creationId="{BF3AD320-E6BA-B54A-22A5-433DB4E2A12E}"/>
          </ac:spMkLst>
        </pc:spChg>
        <pc:spChg chg="mod topLvl">
          <ac:chgData name="Amal R Babu" userId="3a292d0a-112b-4bc3-bf38-7771656893d2" providerId="ADAL" clId="{992600FB-E5A2-48A8-ADC9-6968E10B5B48}" dt="2022-11-28T11:59:49.095" v="1848" actId="20577"/>
          <ac:spMkLst>
            <pc:docMk/>
            <pc:sldMk cId="456502387" sldId="262"/>
            <ac:spMk id="141" creationId="{CF4C6CFA-A292-03DC-BB16-9238F7930418}"/>
          </ac:spMkLst>
        </pc:spChg>
        <pc:spChg chg="mod topLvl">
          <ac:chgData name="Amal R Babu" userId="3a292d0a-112b-4bc3-bf38-7771656893d2" providerId="ADAL" clId="{992600FB-E5A2-48A8-ADC9-6968E10B5B48}" dt="2022-11-28T12:00:35.740" v="1870" actId="20577"/>
          <ac:spMkLst>
            <pc:docMk/>
            <pc:sldMk cId="456502387" sldId="262"/>
            <ac:spMk id="142" creationId="{9E0AFE28-13BC-0BD2-B1BE-657A2D29CA1A}"/>
          </ac:spMkLst>
        </pc:spChg>
        <pc:grpChg chg="add mod">
          <ac:chgData name="Amal R Babu" userId="3a292d0a-112b-4bc3-bf38-7771656893d2" providerId="ADAL" clId="{992600FB-E5A2-48A8-ADC9-6968E10B5B48}" dt="2022-12-07T05:41:56.996" v="3715"/>
          <ac:grpSpMkLst>
            <pc:docMk/>
            <pc:sldMk cId="456502387" sldId="262"/>
            <ac:grpSpMk id="17" creationId="{34AA51F9-A5BB-0AD2-42C9-FEAAC4F46D4F}"/>
          </ac:grpSpMkLst>
        </pc:grpChg>
        <pc:grpChg chg="add mod">
          <ac:chgData name="Amal R Babu" userId="3a292d0a-112b-4bc3-bf38-7771656893d2" providerId="ADAL" clId="{992600FB-E5A2-48A8-ADC9-6968E10B5B48}" dt="2022-12-07T05:41:56.996" v="3715"/>
          <ac:grpSpMkLst>
            <pc:docMk/>
            <pc:sldMk cId="456502387" sldId="262"/>
            <ac:grpSpMk id="21" creationId="{0A01D3BB-F577-1DB9-C079-43A0DB132200}"/>
          </ac:grpSpMkLst>
        </pc:grpChg>
        <pc:grpChg chg="add mod">
          <ac:chgData name="Amal R Babu" userId="3a292d0a-112b-4bc3-bf38-7771656893d2" providerId="ADAL" clId="{992600FB-E5A2-48A8-ADC9-6968E10B5B48}" dt="2022-11-28T11:32:44.092" v="1606" actId="1076"/>
          <ac:grpSpMkLst>
            <pc:docMk/>
            <pc:sldMk cId="456502387" sldId="262"/>
            <ac:grpSpMk id="25" creationId="{B7D384B6-FE5C-EC81-0C13-3070FEAF0FC6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39" creationId="{A6D0270B-B522-A741-16CB-391499EFD635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28T11:32:40.465" v="1605" actId="478"/>
          <ac:grpSpMkLst>
            <pc:docMk/>
            <pc:sldMk cId="456502387" sldId="262"/>
            <ac:grpSpMk id="51" creationId="{6A199681-2294-F9B7-4824-2BE6E7A88CDA}"/>
          </ac:grpSpMkLst>
        </pc:grpChg>
        <pc:grpChg chg="mod">
          <ac:chgData name="Amal R Babu" userId="3a292d0a-112b-4bc3-bf38-7771656893d2" providerId="ADAL" clId="{992600FB-E5A2-48A8-ADC9-6968E10B5B48}" dt="2022-11-28T11:34:32.092" v="1635" actId="1076"/>
          <ac:grpSpMkLst>
            <pc:docMk/>
            <pc:sldMk cId="456502387" sldId="262"/>
            <ac:grpSpMk id="52" creationId="{86F99704-9C27-2873-9C3D-6F59808004D7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60" creationId="{47622292-5C38-01B6-863A-E7112EF6A52C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66" creationId="{8DDEA7EB-0C85-EF61-159E-0EA9A0DA2025}"/>
          </ac:grpSpMkLst>
        </pc:grpChg>
        <pc:grpChg chg="del">
          <ac:chgData name="Amal R Babu" userId="3a292d0a-112b-4bc3-bf38-7771656893d2" providerId="ADAL" clId="{992600FB-E5A2-48A8-ADC9-6968E10B5B48}" dt="2022-12-07T05:41:56.486" v="3714" actId="478"/>
          <ac:grpSpMkLst>
            <pc:docMk/>
            <pc:sldMk cId="456502387" sldId="262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1:56.486" v="3714" actId="478"/>
          <ac:grpSpMkLst>
            <pc:docMk/>
            <pc:sldMk cId="456502387" sldId="262"/>
            <ac:grpSpMk id="68" creationId="{CE1D2690-EA4E-562F-8571-7A8695694CC3}"/>
          </ac:grpSpMkLst>
        </pc:grpChg>
        <pc:grpChg chg="del mod">
          <ac:chgData name="Amal R Babu" userId="3a292d0a-112b-4bc3-bf38-7771656893d2" providerId="ADAL" clId="{992600FB-E5A2-48A8-ADC9-6968E10B5B48}" dt="2022-11-28T11:33:59.504" v="1624" actId="27803"/>
          <ac:grpSpMkLst>
            <pc:docMk/>
            <pc:sldMk cId="456502387" sldId="262"/>
            <ac:grpSpMk id="82" creationId="{7AE2EE1B-25E6-D949-DA5C-A25D092BB9FB}"/>
          </ac:grpSpMkLst>
        </pc:grpChg>
        <pc:grpChg chg="add mod">
          <ac:chgData name="Amal R Babu" userId="3a292d0a-112b-4bc3-bf38-7771656893d2" providerId="ADAL" clId="{992600FB-E5A2-48A8-ADC9-6968E10B5B48}" dt="2022-11-28T11:34:38.329" v="1636" actId="408"/>
          <ac:grpSpMkLst>
            <pc:docMk/>
            <pc:sldMk cId="456502387" sldId="262"/>
            <ac:grpSpMk id="85" creationId="{60B5FCB6-0D11-8A0D-996E-9902629C0211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28T11:44:04.258" v="1724" actId="165"/>
          <ac:grpSpMkLst>
            <pc:docMk/>
            <pc:sldMk cId="456502387" sldId="262"/>
            <ac:grpSpMk id="104" creationId="{B035A79A-F76B-FAC8-9CE8-40908FA7F49F}"/>
          </ac:grpSpMkLst>
        </pc:grpChg>
        <pc:grpChg chg="add mod">
          <ac:chgData name="Amal R Babu" userId="3a292d0a-112b-4bc3-bf38-7771656893d2" providerId="ADAL" clId="{992600FB-E5A2-48A8-ADC9-6968E10B5B48}" dt="2022-11-28T11:45:13.565" v="1737" actId="164"/>
          <ac:grpSpMkLst>
            <pc:docMk/>
            <pc:sldMk cId="456502387" sldId="262"/>
            <ac:grpSpMk id="105" creationId="{A797F7F3-4FFC-A433-A8EC-FD6CFB6A4A98}"/>
          </ac:grpSpMkLst>
        </pc:grpChg>
        <pc:grpChg chg="add mod">
          <ac:chgData name="Amal R Babu" userId="3a292d0a-112b-4bc3-bf38-7771656893d2" providerId="ADAL" clId="{992600FB-E5A2-48A8-ADC9-6968E10B5B48}" dt="2022-11-28T11:45:12.885" v="1736" actId="571"/>
          <ac:grpSpMkLst>
            <pc:docMk/>
            <pc:sldMk cId="456502387" sldId="262"/>
            <ac:grpSpMk id="106" creationId="{63AD96E3-F917-E8B6-177A-6D3DBEE84FE6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108" creationId="{41E7BE38-DDC9-EF93-E6B9-107524F7EBDB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113" creationId="{2055F4B6-1288-D5BF-5A88-A250134D8D9A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18" creationId="{043633F5-D95C-EC44-6A2C-9669320F44C5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19" creationId="{0DF1CE87-FF9F-4ABD-99E2-64093BAC45F2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25" creationId="{6E4031DC-731A-7149-00FF-2FEEDAFF38D5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31" creationId="{A3FC7376-6A9C-022F-0BBE-FD482A2F010A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37" creationId="{6D73F774-5F43-C017-D7A1-E8832562B9FF}"/>
          </ac:grpSpMkLst>
        </pc:grpChg>
        <pc:picChg chg="add mod">
          <ac:chgData name="Amal R Babu" userId="3a292d0a-112b-4bc3-bf38-7771656893d2" providerId="ADAL" clId="{992600FB-E5A2-48A8-ADC9-6968E10B5B48}" dt="2022-12-07T05:34:37.213" v="3701" actId="27614"/>
          <ac:picMkLst>
            <pc:docMk/>
            <pc:sldMk cId="456502387" sldId="262"/>
            <ac:picMk id="16" creationId="{1AA25A56-E0D3-7B53-02A1-4B40A5E1E107}"/>
          </ac:picMkLst>
        </pc:picChg>
        <pc:picChg chg="add del mod">
          <ac:chgData name="Amal R Babu" userId="3a292d0a-112b-4bc3-bf38-7771656893d2" providerId="ADAL" clId="{992600FB-E5A2-48A8-ADC9-6968E10B5B48}" dt="2022-12-07T05:34:17.085" v="3696" actId="478"/>
          <ac:picMkLst>
            <pc:docMk/>
            <pc:sldMk cId="456502387" sldId="262"/>
            <ac:picMk id="18" creationId="{FD893C51-FC2A-8102-8654-BE56641F31C7}"/>
          </ac:picMkLst>
        </pc:picChg>
        <pc:picChg chg="add del mod">
          <ac:chgData name="Amal R Babu" userId="3a292d0a-112b-4bc3-bf38-7771656893d2" providerId="ADAL" clId="{992600FB-E5A2-48A8-ADC9-6968E10B5B48}" dt="2022-11-28T11:32:04.674" v="1597" actId="27803"/>
          <ac:picMkLst>
            <pc:docMk/>
            <pc:sldMk cId="456502387" sldId="262"/>
            <ac:picMk id="39" creationId="{C49DC037-2E1F-5B53-BD34-03E45A272489}"/>
          </ac:picMkLst>
        </pc:picChg>
        <pc:picChg chg="mod">
          <ac:chgData name="Amal R Babu" userId="3a292d0a-112b-4bc3-bf38-7771656893d2" providerId="ADAL" clId="{992600FB-E5A2-48A8-ADC9-6968E10B5B48}" dt="2022-11-30T07:54:19.687" v="3609"/>
          <ac:picMkLst>
            <pc:docMk/>
            <pc:sldMk cId="456502387" sldId="262"/>
            <ac:picMk id="63" creationId="{4A7CEB4A-3D62-145B-75E6-20D1BA3EB288}"/>
          </ac:picMkLst>
        </pc:picChg>
        <pc:picChg chg="add del mod">
          <ac:chgData name="Amal R Babu" userId="3a292d0a-112b-4bc3-bf38-7771656893d2" providerId="ADAL" clId="{992600FB-E5A2-48A8-ADC9-6968E10B5B48}" dt="2022-11-28T11:33:59.504" v="1624" actId="27803"/>
          <ac:picMkLst>
            <pc:docMk/>
            <pc:sldMk cId="456502387" sldId="262"/>
            <ac:picMk id="78" creationId="{46351F29-5C30-8863-2E31-A56E7B420E79}"/>
          </ac:picMkLst>
        </pc:picChg>
        <pc:picChg chg="add mod topLvl">
          <ac:chgData name="Amal R Babu" userId="3a292d0a-112b-4bc3-bf38-7771656893d2" providerId="ADAL" clId="{992600FB-E5A2-48A8-ADC9-6968E10B5B48}" dt="2022-11-28T11:44:04.258" v="1724" actId="165"/>
          <ac:picMkLst>
            <pc:docMk/>
            <pc:sldMk cId="456502387" sldId="262"/>
            <ac:picMk id="101" creationId="{9D01849E-579C-F074-697C-09610E68C1E2}"/>
          </ac:picMkLst>
        </pc:picChg>
        <pc:picChg chg="add del">
          <ac:chgData name="Amal R Babu" userId="3a292d0a-112b-4bc3-bf38-7771656893d2" providerId="ADAL" clId="{992600FB-E5A2-48A8-ADC9-6968E10B5B48}" dt="2022-11-28T11:59:10.024" v="1834" actId="22"/>
          <ac:picMkLst>
            <pc:docMk/>
            <pc:sldMk cId="456502387" sldId="262"/>
            <ac:picMk id="144" creationId="{DCC7A64F-2DA0-1850-CB86-4F18FAF010A9}"/>
          </ac:picMkLst>
        </pc:picChg>
        <pc:cxnChg chg="del">
          <ac:chgData name="Amal R Babu" userId="3a292d0a-112b-4bc3-bf38-7771656893d2" providerId="ADAL" clId="{992600FB-E5A2-48A8-ADC9-6968E10B5B48}" dt="2022-11-30T07:54:19.126" v="3608" actId="478"/>
          <ac:cxnSpMkLst>
            <pc:docMk/>
            <pc:sldMk cId="456502387" sldId="262"/>
            <ac:cxnSpMk id="7" creationId="{1C225904-9D2F-F0C8-8BBE-32DEDB3F8B8F}"/>
          </ac:cxnSpMkLst>
        </pc:cxnChg>
        <pc:cxnChg chg="mod">
          <ac:chgData name="Amal R Babu" userId="3a292d0a-112b-4bc3-bf38-7771656893d2" providerId="ADAL" clId="{992600FB-E5A2-48A8-ADC9-6968E10B5B48}" dt="2022-11-28T11:45:13.565" v="1737" actId="164"/>
          <ac:cxnSpMkLst>
            <pc:docMk/>
            <pc:sldMk cId="456502387" sldId="262"/>
            <ac:cxnSpMk id="42" creationId="{832D93DA-7362-88DB-1178-043B0197C6E0}"/>
          </ac:cxnSpMkLst>
        </pc:cxnChg>
        <pc:cxnChg chg="add mod">
          <ac:chgData name="Amal R Babu" userId="3a292d0a-112b-4bc3-bf38-7771656893d2" providerId="ADAL" clId="{992600FB-E5A2-48A8-ADC9-6968E10B5B48}" dt="2022-11-30T07:54:19.687" v="3609"/>
          <ac:cxnSpMkLst>
            <pc:docMk/>
            <pc:sldMk cId="456502387" sldId="262"/>
            <ac:cxnSpMk id="91" creationId="{D8D7C6A5-AEEB-C163-3CF0-8A2E57387A77}"/>
          </ac:cxnSpMkLst>
        </pc:cxnChg>
        <pc:cxnChg chg="mod">
          <ac:chgData name="Amal R Babu" userId="3a292d0a-112b-4bc3-bf38-7771656893d2" providerId="ADAL" clId="{992600FB-E5A2-48A8-ADC9-6968E10B5B48}" dt="2022-11-28T11:45:12.885" v="1736" actId="571"/>
          <ac:cxnSpMkLst>
            <pc:docMk/>
            <pc:sldMk cId="456502387" sldId="262"/>
            <ac:cxnSpMk id="107" creationId="{F0F3D56D-6E41-F7FE-B528-5BCFA89D1182}"/>
          </ac:cxnSpMkLst>
        </pc:cxnChg>
      </pc:sldChg>
      <pc:sldChg chg="addSp delSp modSp add mod ord modClrScheme chgLayout">
        <pc:chgData name="Amal R Babu" userId="3a292d0a-112b-4bc3-bf38-7771656893d2" providerId="ADAL" clId="{992600FB-E5A2-48A8-ADC9-6968E10B5B48}" dt="2022-12-07T05:42:01.818" v="3717"/>
        <pc:sldMkLst>
          <pc:docMk/>
          <pc:sldMk cId="2364773439" sldId="263"/>
        </pc:sldMkLst>
        <pc:spChg chg="add mod">
          <ac:chgData name="Amal R Babu" userId="3a292d0a-112b-4bc3-bf38-7771656893d2" providerId="ADAL" clId="{992600FB-E5A2-48A8-ADC9-6968E10B5B48}" dt="2022-11-30T07:54:52.591" v="3617" actId="207"/>
          <ac:spMkLst>
            <pc:docMk/>
            <pc:sldMk cId="2364773439" sldId="263"/>
            <ac:spMk id="2" creationId="{9442A860-D4CC-48E4-0F0E-B4479E74D3CB}"/>
          </ac:spMkLst>
        </pc:spChg>
        <pc:spChg chg="mod">
          <ac:chgData name="Amal R Babu" userId="3a292d0a-112b-4bc3-bf38-7771656893d2" providerId="ADAL" clId="{992600FB-E5A2-48A8-ADC9-6968E10B5B48}" dt="2022-11-30T07:54:43.570" v="3614" actId="34135"/>
          <ac:spMkLst>
            <pc:docMk/>
            <pc:sldMk cId="2364773439" sldId="263"/>
            <ac:spMk id="3" creationId="{1025ACCD-BEFE-4057-D0DA-23300AB28132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9" creationId="{86E04132-DD40-D888-227A-2FF55C8155AC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10" creationId="{46699290-2E8C-1A15-E058-649666D1EC61}"/>
          </ac:spMkLst>
        </pc:spChg>
        <pc:spChg chg="add mod">
          <ac:chgData name="Amal R Babu" userId="3a292d0a-112b-4bc3-bf38-7771656893d2" providerId="ADAL" clId="{992600FB-E5A2-48A8-ADC9-6968E10B5B48}" dt="2022-11-30T07:54:55.752" v="3618" actId="207"/>
          <ac:spMkLst>
            <pc:docMk/>
            <pc:sldMk cId="2364773439" sldId="263"/>
            <ac:spMk id="10" creationId="{BF327C5E-38B8-FD40-1008-B590C0F45809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" creationId="{FA5F6DEF-A67E-12EF-EBE3-29B48FCD1581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2" creationId="{2FA9CCA2-3810-299D-1E7F-F8776D90F925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12" creationId="{91C85C31-8D24-778D-BA8E-0639A5B2D0E3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13" creationId="{9D1CF412-EA23-FA8F-EF03-64FEC15FC5C2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4" creationId="{0536EAAD-B702-7A4A-E8E3-E4CB0AE8781F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15" creationId="{26677975-BF37-C245-C43E-14044ED393B6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17" creationId="{40A466A9-4C65-A3A5-0762-2B090A939A8A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8" creationId="{AEEADE66-51CC-E142-2DB8-DCA75220F358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19" creationId="{8794D78F-E67C-04BF-C09E-C4A809C4CAD9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21" creationId="{88AF1956-F7FB-2ADE-A3E7-1F7329C9752A}"/>
          </ac:spMkLst>
        </pc:spChg>
        <pc:spChg chg="del mod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22" creationId="{B8560F59-A67B-8514-2A4E-47A28A1A48B1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23" creationId="{44AF4737-265B-A328-3F66-0E2783658E82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24" creationId="{CAD433C1-E419-7FEA-703B-20713AD1521F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24" creationId="{F12158AF-6318-3219-D94C-78935A2C0820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25" creationId="{463FB830-207A-F9DF-711A-DFFC3BEF6B19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25" creationId="{DC1A2FF7-3037-51BA-B691-84C347E10CD8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26" creationId="{4D37D70B-BB0E-7618-2D4C-B89B231F572F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26" creationId="{678F0BBD-9B16-4BBA-F5CD-6D4D753803D5}"/>
          </ac:spMkLst>
        </pc:spChg>
        <pc:spChg chg="mod">
          <ac:chgData name="Amal R Babu" userId="3a292d0a-112b-4bc3-bf38-7771656893d2" providerId="ADAL" clId="{992600FB-E5A2-48A8-ADC9-6968E10B5B48}" dt="2022-11-28T12:01:16.384" v="1873" actId="207"/>
          <ac:spMkLst>
            <pc:docMk/>
            <pc:sldMk cId="2364773439" sldId="263"/>
            <ac:spMk id="27" creationId="{0B437083-C79F-3320-0862-0AE0534D9648}"/>
          </ac:spMkLst>
        </pc:spChg>
        <pc:spChg chg="mod">
          <ac:chgData name="Amal R Babu" userId="3a292d0a-112b-4bc3-bf38-7771656893d2" providerId="ADAL" clId="{992600FB-E5A2-48A8-ADC9-6968E10B5B48}" dt="2022-11-28T12:01:16.384" v="1873" actId="207"/>
          <ac:spMkLst>
            <pc:docMk/>
            <pc:sldMk cId="2364773439" sldId="263"/>
            <ac:spMk id="28" creationId="{3A74A947-106C-8861-FA4A-4F68E2601555}"/>
          </ac:spMkLst>
        </pc:spChg>
        <pc:spChg chg="mod">
          <ac:chgData name="Amal R Babu" userId="3a292d0a-112b-4bc3-bf38-7771656893d2" providerId="ADAL" clId="{992600FB-E5A2-48A8-ADC9-6968E10B5B48}" dt="2022-11-28T12:01:16.384" v="1873" actId="207"/>
          <ac:spMkLst>
            <pc:docMk/>
            <pc:sldMk cId="2364773439" sldId="263"/>
            <ac:spMk id="29" creationId="{D2697409-DA9B-84CF-C5C5-4FA11D3D158F}"/>
          </ac:spMkLst>
        </pc:spChg>
        <pc:spChg chg="add mod">
          <ac:chgData name="Amal R Babu" userId="3a292d0a-112b-4bc3-bf38-7771656893d2" providerId="ADAL" clId="{992600FB-E5A2-48A8-ADC9-6968E10B5B48}" dt="2022-11-28T12:02:59.233" v="1897" actId="20577"/>
          <ac:spMkLst>
            <pc:docMk/>
            <pc:sldMk cId="2364773439" sldId="263"/>
            <ac:spMk id="31" creationId="{7613A1A9-A5EF-4DF8-3E0E-30ECF36C51EE}"/>
          </ac:spMkLst>
        </pc:spChg>
        <pc:spChg chg="add del mod">
          <ac:chgData name="Amal R Babu" userId="3a292d0a-112b-4bc3-bf38-7771656893d2" providerId="ADAL" clId="{992600FB-E5A2-48A8-ADC9-6968E10B5B48}" dt="2022-11-28T12:03:23.575" v="1903" actId="478"/>
          <ac:spMkLst>
            <pc:docMk/>
            <pc:sldMk cId="2364773439" sldId="263"/>
            <ac:spMk id="32" creationId="{BDABE8D1-AD9E-1D90-CEB5-622C425052B1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35" creationId="{D7FACB4C-BCA4-434A-8FA8-F4D0A8D4C109}"/>
          </ac:spMkLst>
        </pc:spChg>
        <pc:spChg chg="add 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36" creationId="{4DC967C5-83A7-AD1A-BBC7-D3A104DE021D}"/>
          </ac:spMkLst>
        </pc:spChg>
        <pc:spChg chg="add 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37" creationId="{34F596A3-D6A5-20F5-27B0-AFB77A63F95B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38" creationId="{2C698C38-9263-C833-2790-1B56D04A60D9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38" creationId="{62D786AF-FE16-2232-EAD1-2647CD5A70BB}"/>
          </ac:spMkLst>
        </pc:spChg>
        <pc:spChg chg="add 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39" creationId="{FF6C9467-5B08-8BAB-F1CB-37ED726D228E}"/>
          </ac:spMkLst>
        </pc:spChg>
        <pc:spChg chg="del">
          <ac:chgData name="Amal R Babu" userId="3a292d0a-112b-4bc3-bf38-7771656893d2" providerId="ADAL" clId="{992600FB-E5A2-48A8-ADC9-6968E10B5B48}" dt="2022-11-30T06:30:55.438" v="3452" actId="478"/>
          <ac:spMkLst>
            <pc:docMk/>
            <pc:sldMk cId="2364773439" sldId="263"/>
            <ac:spMk id="43" creationId="{4085F982-777E-59AD-4DB4-B07024AB9EAF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45" creationId="{B256E905-DA71-294B-7F7C-C652F54C3A6E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46" creationId="{188EFA61-DB70-DAFC-31DC-BDC96A80EEA8}"/>
          </ac:spMkLst>
        </pc:spChg>
        <pc:spChg chg="mod topLvl">
          <ac:chgData name="Amal R Babu" userId="3a292d0a-112b-4bc3-bf38-7771656893d2" providerId="ADAL" clId="{992600FB-E5A2-48A8-ADC9-6968E10B5B48}" dt="2022-11-28T12:06:36.154" v="1936" actId="20577"/>
          <ac:spMkLst>
            <pc:docMk/>
            <pc:sldMk cId="2364773439" sldId="263"/>
            <ac:spMk id="48" creationId="{87923580-32B6-08A6-F477-AC680FDF33FA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50" creationId="{0E2B6178-FB2D-9772-47AD-87A734026875}"/>
          </ac:spMkLst>
        </pc:spChg>
        <pc:spChg chg="mod topLvl">
          <ac:chgData name="Amal R Babu" userId="3a292d0a-112b-4bc3-bf38-7771656893d2" providerId="ADAL" clId="{992600FB-E5A2-48A8-ADC9-6968E10B5B48}" dt="2022-11-28T12:07:04.011" v="1948" actId="20577"/>
          <ac:spMkLst>
            <pc:docMk/>
            <pc:sldMk cId="2364773439" sldId="263"/>
            <ac:spMk id="51" creationId="{0AE6C7DB-54A3-306D-51D7-F9A62821BC12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52" creationId="{A51E1879-0983-793E-8C67-35ADC92A94D4}"/>
          </ac:spMkLst>
        </pc:spChg>
        <pc:spChg chg="del mod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55" creationId="{A2C13AB5-7A64-00F4-ECBF-90F667E097CA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56" creationId="{9BA740F2-8C9A-B970-BF59-F06421B1D7DA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57" creationId="{D7028E34-DEE1-21AF-1D83-2D82580FAEB2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58" creationId="{84827C04-91A4-59E2-705C-138BA0A13DA9}"/>
          </ac:spMkLst>
        </pc:spChg>
        <pc:spChg chg="mod topLvl">
          <ac:chgData name="Amal R Babu" userId="3a292d0a-112b-4bc3-bf38-7771656893d2" providerId="ADAL" clId="{992600FB-E5A2-48A8-ADC9-6968E10B5B48}" dt="2022-11-28T12:06:40.609" v="1938" actId="20577"/>
          <ac:spMkLst>
            <pc:docMk/>
            <pc:sldMk cId="2364773439" sldId="263"/>
            <ac:spMk id="59" creationId="{6D780EB8-AF77-C957-0C50-B6CC014553E1}"/>
          </ac:spMkLst>
        </pc:spChg>
        <pc:spChg chg="mod topLvl">
          <ac:chgData name="Amal R Babu" userId="3a292d0a-112b-4bc3-bf38-7771656893d2" providerId="ADAL" clId="{992600FB-E5A2-48A8-ADC9-6968E10B5B48}" dt="2022-11-28T12:07:12.777" v="1951"/>
          <ac:spMkLst>
            <pc:docMk/>
            <pc:sldMk cId="2364773439" sldId="263"/>
            <ac:spMk id="60" creationId="{A182E973-9E5E-248B-72F7-B3EB6FB871AC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61" creationId="{CF707A24-BB37-2310-5D3D-D5FF23E3A4BC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63" creationId="{47AFAA0F-4912-A9E2-F38E-0D53833DD103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66" creationId="{C800A48B-76D3-4A43-7A51-44D9C1E42F7E}"/>
          </ac:spMkLst>
        </pc:spChg>
        <pc:spChg chg="mod topLvl">
          <ac:chgData name="Amal R Babu" userId="3a292d0a-112b-4bc3-bf38-7771656893d2" providerId="ADAL" clId="{992600FB-E5A2-48A8-ADC9-6968E10B5B48}" dt="2022-11-28T12:06:43.267" v="1940" actId="20577"/>
          <ac:spMkLst>
            <pc:docMk/>
            <pc:sldMk cId="2364773439" sldId="263"/>
            <ac:spMk id="74" creationId="{D1EB0B5B-9B73-3AD3-B6AF-B8FD207D5402}"/>
          </ac:spMkLst>
        </pc:spChg>
        <pc:spChg chg="mod topLvl">
          <ac:chgData name="Amal R Babu" userId="3a292d0a-112b-4bc3-bf38-7771656893d2" providerId="ADAL" clId="{992600FB-E5A2-48A8-ADC9-6968E10B5B48}" dt="2022-11-28T12:07:34.681" v="1960"/>
          <ac:spMkLst>
            <pc:docMk/>
            <pc:sldMk cId="2364773439" sldId="263"/>
            <ac:spMk id="78" creationId="{245E1DAD-9FDE-65CC-54CB-E9BA20B4E466}"/>
          </ac:spMkLst>
        </pc:spChg>
        <pc:spChg chg="add mod">
          <ac:chgData name="Amal R Babu" userId="3a292d0a-112b-4bc3-bf38-7771656893d2" providerId="ADAL" clId="{992600FB-E5A2-48A8-ADC9-6968E10B5B48}" dt="2022-11-30T07:55:00.156" v="3619" actId="207"/>
          <ac:spMkLst>
            <pc:docMk/>
            <pc:sldMk cId="2364773439" sldId="263"/>
            <ac:spMk id="82" creationId="{AD4FDD65-F811-D90E-1CF7-966F2B4333FD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83" creationId="{7F4E7200-F011-20D7-7E51-EEBE8E188403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84" creationId="{4139E23D-6FED-647B-2EF0-D0E10A03FC5A}"/>
          </ac:spMkLst>
        </pc:spChg>
        <pc:spChg chg="mod topLvl">
          <ac:chgData name="Amal R Babu" userId="3a292d0a-112b-4bc3-bf38-7771656893d2" providerId="ADAL" clId="{992600FB-E5A2-48A8-ADC9-6968E10B5B48}" dt="2022-11-28T12:06:45.401" v="1942" actId="20577"/>
          <ac:spMkLst>
            <pc:docMk/>
            <pc:sldMk cId="2364773439" sldId="263"/>
            <ac:spMk id="85" creationId="{C92C8AEB-9893-870F-F370-F160552CB596}"/>
          </ac:spMkLst>
        </pc:spChg>
        <pc:spChg chg="mod topLvl">
          <ac:chgData name="Amal R Babu" userId="3a292d0a-112b-4bc3-bf38-7771656893d2" providerId="ADAL" clId="{992600FB-E5A2-48A8-ADC9-6968E10B5B48}" dt="2022-11-28T12:07:51.199" v="1964" actId="20577"/>
          <ac:spMkLst>
            <pc:docMk/>
            <pc:sldMk cId="2364773439" sldId="263"/>
            <ac:spMk id="86" creationId="{34EA9DF6-9A3A-9530-C30F-21570BAE9CD3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89" creationId="{5BAB56DE-FAC9-6A3E-70C7-04B2135E8766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90" creationId="{071ECFCC-5BFD-B535-758F-699047D40F04}"/>
          </ac:spMkLst>
        </pc:spChg>
        <pc:spChg chg="mod topLvl">
          <ac:chgData name="Amal R Babu" userId="3a292d0a-112b-4bc3-bf38-7771656893d2" providerId="ADAL" clId="{992600FB-E5A2-48A8-ADC9-6968E10B5B48}" dt="2022-11-28T12:06:47.742" v="1944" actId="20577"/>
          <ac:spMkLst>
            <pc:docMk/>
            <pc:sldMk cId="2364773439" sldId="263"/>
            <ac:spMk id="91" creationId="{691D0EC1-C3E0-F617-AFB4-7CDFEF32BEFE}"/>
          </ac:spMkLst>
        </pc:spChg>
        <pc:spChg chg="mod">
          <ac:chgData name="Amal R Babu" userId="3a292d0a-112b-4bc3-bf38-7771656893d2" providerId="ADAL" clId="{992600FB-E5A2-48A8-ADC9-6968E10B5B48}" dt="2022-11-28T12:01:34.673" v="1884" actId="20577"/>
          <ac:spMkLst>
            <pc:docMk/>
            <pc:sldMk cId="2364773439" sldId="263"/>
            <ac:spMk id="92" creationId="{232C2ADA-8B7B-4990-FB78-B27C9A79E87E}"/>
          </ac:spMkLst>
        </pc:spChg>
        <pc:spChg chg="mod topLvl">
          <ac:chgData name="Amal R Babu" userId="3a292d0a-112b-4bc3-bf38-7771656893d2" providerId="ADAL" clId="{992600FB-E5A2-48A8-ADC9-6968E10B5B48}" dt="2022-11-28T12:08:01.214" v="1968" actId="20577"/>
          <ac:spMkLst>
            <pc:docMk/>
            <pc:sldMk cId="2364773439" sldId="263"/>
            <ac:spMk id="93" creationId="{77069DE1-F4F9-E1DF-E2CB-86CB44A03F01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95" creationId="{F76B91E0-4962-FD0D-71A0-0A470A37BC9B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97" creationId="{5775A813-1D82-5573-72A4-F301DA825F64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99" creationId="{FF5AC9A6-39BA-E8E0-326F-8B561FE0EBAD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0" creationId="{0628FDCA-151E-65EE-1FD2-9AEEF43BB229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1" creationId="{64EFBBFE-6803-BB9F-0765-2A282599C5CC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02" creationId="{BC336F4F-319C-E66A-14BA-28906300DE58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4" creationId="{D77ECE3D-11A1-49E0-E2C7-15A8A515A6F6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5" creationId="{4F076540-D42A-C913-15E6-9EE89E6551EE}"/>
          </ac:spMkLst>
        </pc:spChg>
        <pc:spChg chg="del">
          <ac:chgData name="Amal R Babu" userId="3a292d0a-112b-4bc3-bf38-7771656893d2" providerId="ADAL" clId="{992600FB-E5A2-48A8-ADC9-6968E10B5B48}" dt="2022-11-28T12:02:14.708" v="1886" actId="478"/>
          <ac:spMkLst>
            <pc:docMk/>
            <pc:sldMk cId="2364773439" sldId="263"/>
            <ac:spMk id="106" creationId="{037904D4-79E1-6049-546D-A8BBF89913C3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6" creationId="{3412226B-CE5E-83D8-4982-87F89179B6F3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8" creationId="{09AB6ABC-9DB7-7C9D-50B2-ADF1290B3479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08" creationId="{B6217125-7520-BCA5-9D64-5E4DE1EB5BEC}"/>
          </ac:spMkLst>
        </pc:spChg>
        <pc:spChg chg="del">
          <ac:chgData name="Amal R Babu" userId="3a292d0a-112b-4bc3-bf38-7771656893d2" providerId="ADAL" clId="{992600FB-E5A2-48A8-ADC9-6968E10B5B48}" dt="2022-11-30T06:30:55.438" v="3452" actId="478"/>
          <ac:spMkLst>
            <pc:docMk/>
            <pc:sldMk cId="2364773439" sldId="263"/>
            <ac:spMk id="109" creationId="{B205D4A8-03D0-E92D-2A10-7A44B4A53BD1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0" creationId="{D1A149B4-30FE-7CAB-4FEC-3FB0DA4D9B12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0" creationId="{E8D14ACA-4A8B-CC2F-8B69-E77BE4C4C77C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1" creationId="{70847954-1D86-8E34-0C5F-F52295DFC94A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1" creationId="{D3A63189-9D51-6243-8BCA-6CC6EDD78266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2" creationId="{587B43F3-F29E-E5BC-1F14-4CB71CD49EF7}"/>
          </ac:spMkLst>
        </pc:spChg>
        <pc:spChg chg="del">
          <ac:chgData name="Amal R Babu" userId="3a292d0a-112b-4bc3-bf38-7771656893d2" providerId="ADAL" clId="{992600FB-E5A2-48A8-ADC9-6968E10B5B48}" dt="2022-11-28T12:02:14.708" v="1886" actId="478"/>
          <ac:spMkLst>
            <pc:docMk/>
            <pc:sldMk cId="2364773439" sldId="263"/>
            <ac:spMk id="113" creationId="{A7F600A5-7D5A-A214-0742-9DAA77F157D4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5" creationId="{A27FDE62-9799-EB5A-814E-FA23C3CC50A6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6" creationId="{CDAFE034-1DDF-0B78-4CF8-BF4AC861806D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7" creationId="{D871040F-67CE-EB91-C424-A658A003FCAF}"/>
          </ac:spMkLst>
        </pc:spChg>
        <pc:spChg chg="del">
          <ac:chgData name="Amal R Babu" userId="3a292d0a-112b-4bc3-bf38-7771656893d2" providerId="ADAL" clId="{992600FB-E5A2-48A8-ADC9-6968E10B5B48}" dt="2022-11-28T12:02:14.708" v="1886" actId="478"/>
          <ac:spMkLst>
            <pc:docMk/>
            <pc:sldMk cId="2364773439" sldId="263"/>
            <ac:spMk id="119" creationId="{424534C7-782C-3874-2BB3-1B9469066184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21" creationId="{19F46ABE-616C-D9F7-AE04-12D9CD5300BD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22" creationId="{6D8DF8F6-B8E2-B147-77D0-91F2AEF0E849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23" creationId="{47854B95-65DE-90B4-D0E4-300A8804A8F6}"/>
          </ac:spMkLst>
        </pc:spChg>
        <pc:grpChg chg="add mod">
          <ac:chgData name="Amal R Babu" userId="3a292d0a-112b-4bc3-bf38-7771656893d2" providerId="ADAL" clId="{992600FB-E5A2-48A8-ADC9-6968E10B5B48}" dt="2022-12-07T05:42:01.818" v="3717"/>
          <ac:grpSpMkLst>
            <pc:docMk/>
            <pc:sldMk cId="2364773439" sldId="263"/>
            <ac:grpSpMk id="7" creationId="{7AE04041-2489-1C8B-2FC9-949BCD046337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15" creationId="{DCA17B6E-88D8-773E-BFC3-93D754FEFFD1}"/>
          </ac:grpSpMkLst>
        </pc:grpChg>
        <pc:grpChg chg="add mod">
          <ac:chgData name="Amal R Babu" userId="3a292d0a-112b-4bc3-bf38-7771656893d2" providerId="ADAL" clId="{992600FB-E5A2-48A8-ADC9-6968E10B5B48}" dt="2022-12-07T05:42:01.818" v="3717"/>
          <ac:grpSpMkLst>
            <pc:docMk/>
            <pc:sldMk cId="2364773439" sldId="263"/>
            <ac:grpSpMk id="16" creationId="{589B536A-21A8-C49C-C264-E5F388E1EA52}"/>
          </ac:grpSpMkLst>
        </pc:grpChg>
        <pc:grpChg chg="del mod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32" creationId="{99EBF417-F5BF-8487-96E6-6DB0379E7A53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40" creationId="{C6F3DF96-7917-E042-A086-D5EE3485504D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42" creationId="{BD4A6E65-57F7-591E-2153-C006B4235BD4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42" creationId="{E7BC2830-A1DD-5716-F047-B4AEC6BA4D11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47" creationId="{5C6579D9-4E04-AE17-CF35-68ADBC5766B2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52" creationId="{10E5D75B-5F95-CE1B-5E51-E93A24AEB5F9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54" creationId="{73F997E9-B116-D8A6-6EF5-C091C7C77B6D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61" creationId="{B031F842-06EB-E812-8C5C-1FE6DED4E3B3}"/>
          </ac:grpSpMkLst>
        </pc:grpChg>
        <pc:grpChg chg="del">
          <ac:chgData name="Amal R Babu" userId="3a292d0a-112b-4bc3-bf38-7771656893d2" providerId="ADAL" clId="{992600FB-E5A2-48A8-ADC9-6968E10B5B48}" dt="2022-12-07T05:42:01.362" v="3716" actId="478"/>
          <ac:grpSpMkLst>
            <pc:docMk/>
            <pc:sldMk cId="2364773439" sldId="263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01.362" v="3716" actId="478"/>
          <ac:grpSpMkLst>
            <pc:docMk/>
            <pc:sldMk cId="2364773439" sldId="263"/>
            <ac:grpSpMk id="68" creationId="{CE1D2690-EA4E-562F-8571-7A8695694CC3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82" creationId="{F17D651A-F164-6108-D507-28C92CFA99F4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87" creationId="{F37982FF-49AE-81FE-9CAD-D27164FF9BED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103" creationId="{691DBCFF-C218-F693-C971-E78D0B408895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107" creationId="{B9821F4E-4854-89D8-5E30-59A941EFD48D}"/>
          </ac:grpSpMkLst>
        </pc:grpChg>
        <pc:picChg chg="mod">
          <ac:chgData name="Amal R Babu" userId="3a292d0a-112b-4bc3-bf38-7771656893d2" providerId="ADAL" clId="{992600FB-E5A2-48A8-ADC9-6968E10B5B48}" dt="2022-11-30T07:54:47.171" v="3616"/>
          <ac:picMkLst>
            <pc:docMk/>
            <pc:sldMk cId="2364773439" sldId="263"/>
            <ac:picMk id="40" creationId="{E1371427-7656-886C-4F94-FBD75CE9E099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29" creationId="{620E740B-981C-EA48-B440-8BD78B5F6DBD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31" creationId="{B69AF3C8-289A-E969-969C-1D44BF52141B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33" creationId="{C7C8D3D3-205C-5534-E5B1-B4274EF5DB3C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35" creationId="{49D8565B-C397-D9DC-E7EB-16966D7FA288}"/>
          </ac:picMkLst>
        </pc:picChg>
        <pc:cxnChg chg="del">
          <ac:chgData name="Amal R Babu" userId="3a292d0a-112b-4bc3-bf38-7771656893d2" providerId="ADAL" clId="{992600FB-E5A2-48A8-ADC9-6968E10B5B48}" dt="2022-11-30T07:54:46.590" v="3615" actId="478"/>
          <ac:cxnSpMkLst>
            <pc:docMk/>
            <pc:sldMk cId="2364773439" sldId="263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4:47.171" v="3616"/>
          <ac:cxnSpMkLst>
            <pc:docMk/>
            <pc:sldMk cId="2364773439" sldId="263"/>
            <ac:cxnSpMk id="87" creationId="{456A5BA5-2440-DF86-D8E7-A321F282A4B5}"/>
          </ac:cxnSpMkLst>
        </pc:cxnChg>
      </pc:sldChg>
      <pc:sldChg chg="addSp delSp modSp add mod">
        <pc:chgData name="Amal R Babu" userId="3a292d0a-112b-4bc3-bf38-7771656893d2" providerId="ADAL" clId="{992600FB-E5A2-48A8-ADC9-6968E10B5B48}" dt="2022-12-07T05:42:06.208" v="3719"/>
        <pc:sldMkLst>
          <pc:docMk/>
          <pc:sldMk cId="3925121589" sldId="264"/>
        </pc:sldMkLst>
        <pc:spChg chg="add mod">
          <ac:chgData name="Amal R Babu" userId="3a292d0a-112b-4bc3-bf38-7771656893d2" providerId="ADAL" clId="{992600FB-E5A2-48A8-ADC9-6968E10B5B48}" dt="2022-11-28T12:32:56.686" v="2285" actId="1076"/>
          <ac:spMkLst>
            <pc:docMk/>
            <pc:sldMk cId="3925121589" sldId="264"/>
            <ac:spMk id="2" creationId="{8003C6B7-2504-C74B-2DFE-98789B2D5D42}"/>
          </ac:spMkLst>
        </pc:spChg>
        <pc:spChg chg="mod">
          <ac:chgData name="Amal R Babu" userId="3a292d0a-112b-4bc3-bf38-7771656893d2" providerId="ADAL" clId="{992600FB-E5A2-48A8-ADC9-6968E10B5B48}" dt="2022-11-30T07:55:06.570" v="3620" actId="34135"/>
          <ac:spMkLst>
            <pc:docMk/>
            <pc:sldMk cId="3925121589" sldId="264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9" creationId="{216EA037-44E9-8803-2C22-FB4BE4803835}"/>
          </ac:spMkLst>
        </pc:spChg>
        <pc:spChg chg="del mod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9" creationId="{67D53DBD-07C2-B89B-2A5E-6EA3F0CE967B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0" creationId="{6D4E7F52-A4B9-A476-76E7-4CDFB824A10D}"/>
          </ac:spMkLst>
        </pc:spChg>
        <pc:spChg chg="add del mod">
          <ac:chgData name="Amal R Babu" userId="3a292d0a-112b-4bc3-bf38-7771656893d2" providerId="ADAL" clId="{992600FB-E5A2-48A8-ADC9-6968E10B5B48}" dt="2022-11-30T03:14:40.365" v="2330" actId="21"/>
          <ac:spMkLst>
            <pc:docMk/>
            <pc:sldMk cId="3925121589" sldId="264"/>
            <ac:spMk id="11" creationId="{5C94CC49-237D-E0A1-92A0-E06EAB7602C5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11" creationId="{9535D36F-63A6-78B9-EE09-98917FF6DABB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1" creationId="{C72EE89A-25CA-896F-C4DE-9B1D99B3C8BC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2" creationId="{2DC8FC04-F641-23C6-B8B9-2706F5E3F43C}"/>
          </ac:spMkLst>
        </pc:spChg>
        <pc:spChg chg="add mod">
          <ac:chgData name="Amal R Babu" userId="3a292d0a-112b-4bc3-bf38-7771656893d2" providerId="ADAL" clId="{992600FB-E5A2-48A8-ADC9-6968E10B5B48}" dt="2022-11-30T07:55:17.021" v="3623" actId="207"/>
          <ac:spMkLst>
            <pc:docMk/>
            <pc:sldMk cId="3925121589" sldId="264"/>
            <ac:spMk id="12" creationId="{46A12190-0CC8-B6CF-BF17-6377A6862C83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3" creationId="{4F3E08FA-4C08-7258-FA22-03C53F09604C}"/>
          </ac:spMkLst>
        </pc:spChg>
        <pc:spChg chg="add mod">
          <ac:chgData name="Amal R Babu" userId="3a292d0a-112b-4bc3-bf38-7771656893d2" providerId="ADAL" clId="{992600FB-E5A2-48A8-ADC9-6968E10B5B48}" dt="2022-11-30T07:55:20.982" v="3624" actId="207"/>
          <ac:spMkLst>
            <pc:docMk/>
            <pc:sldMk cId="3925121589" sldId="264"/>
            <ac:spMk id="14" creationId="{225C33A8-D464-15F3-A3B3-3F6D982257AD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4" creationId="{316B43B8-8751-D328-1F96-75136973D818}"/>
          </ac:spMkLst>
        </pc:spChg>
        <pc:spChg chg="add del mod">
          <ac:chgData name="Amal R Babu" userId="3a292d0a-112b-4bc3-bf38-7771656893d2" providerId="ADAL" clId="{992600FB-E5A2-48A8-ADC9-6968E10B5B48}" dt="2022-11-28T12:27:18.606" v="2208" actId="478"/>
          <ac:spMkLst>
            <pc:docMk/>
            <pc:sldMk cId="3925121589" sldId="264"/>
            <ac:spMk id="15" creationId="{11B01491-D9BE-7B4E-938E-735B7129EF39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15" creationId="{CB1ABD79-CD12-4AE0-01FE-53FCF7C19698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6" creationId="{2913EB48-94F5-98C7-C275-915A1AD4D3EA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16" creationId="{46DD6830-AD3A-7B82-FF35-7ECF72F81C5A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17" creationId="{E660E774-EC98-9A05-AF92-109C9A2EE2DC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8" creationId="{A4A61CB0-88E3-24DD-6AF8-E3665F11CA3D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23" creationId="{44AF4737-265B-A328-3F66-0E2783658E82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23" creationId="{99F1C548-7DF1-D9B0-AF70-B71DF78AFFE7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24" creationId="{3565DD52-89BB-BA75-519A-137D02DA03B3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24" creationId="{FDBD025D-BF87-F869-808B-3B00E187A8C7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25" creationId="{7C4A4DEF-04B1-7676-0ABB-A172892366B4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26" creationId="{0DE5E0A5-CEA5-2289-DD38-87DBB7B91CC2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26" creationId="{E550BC53-CD1A-EF38-27ED-3C95754DD909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1" creationId="{14619022-CF9A-5329-2181-54A23C95F39D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1" creationId="{7613A1A9-A5EF-4DF8-3E0E-30ECF36C51EE}"/>
          </ac:spMkLst>
        </pc:spChg>
        <pc:spChg chg="add del mod">
          <ac:chgData name="Amal R Babu" userId="3a292d0a-112b-4bc3-bf38-7771656893d2" providerId="ADAL" clId="{992600FB-E5A2-48A8-ADC9-6968E10B5B48}" dt="2022-11-28T12:27:18.606" v="2208" actId="478"/>
          <ac:spMkLst>
            <pc:docMk/>
            <pc:sldMk cId="3925121589" sldId="264"/>
            <ac:spMk id="32" creationId="{492EFA7C-96C0-BABF-3EF5-BA9DA4F88EAF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2" creationId="{7807225E-F6AB-CB7B-3F59-4B5F1C543565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6" creationId="{4DC967C5-83A7-AD1A-BBC7-D3A104DE021D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6" creationId="{6118E391-8CBA-9FDC-1E94-FDE97B4AE899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7" creationId="{34F596A3-D6A5-20F5-27B0-AFB77A63F95B}"/>
          </ac:spMkLst>
        </pc:spChg>
        <pc:spChg chg="add del mod topLvl">
          <ac:chgData name="Amal R Babu" userId="3a292d0a-112b-4bc3-bf38-7771656893d2" providerId="ADAL" clId="{992600FB-E5A2-48A8-ADC9-6968E10B5B48}" dt="2022-11-28T12:28:11.270" v="2219" actId="478"/>
          <ac:spMkLst>
            <pc:docMk/>
            <pc:sldMk cId="3925121589" sldId="264"/>
            <ac:spMk id="38" creationId="{D549E8E0-2805-A936-4E15-2E9F107E5C5C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8" creationId="{EB0729A1-52E5-E36B-3373-143E5D925329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9" creationId="{FF6C9467-5B08-8BAB-F1CB-37ED726D228E}"/>
          </ac:spMkLst>
        </pc:spChg>
        <pc:spChg chg="add del mod topLvl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40" creationId="{235A9605-8047-D217-F6AC-B3EDAB1E8DA8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42" creationId="{E28CDD06-A5E0-890E-A087-1541B21D5FAA}"/>
          </ac:spMkLst>
        </pc:spChg>
        <pc:spChg chg="del">
          <ac:chgData name="Amal R Babu" userId="3a292d0a-112b-4bc3-bf38-7771656893d2" providerId="ADAL" clId="{992600FB-E5A2-48A8-ADC9-6968E10B5B48}" dt="2022-11-30T06:30:49.627" v="3451" actId="478"/>
          <ac:spMkLst>
            <pc:docMk/>
            <pc:sldMk cId="3925121589" sldId="264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45" creationId="{25AD0374-F890-9E6C-9F0F-93BC4F6219F0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45" creationId="{B256E905-DA71-294B-7F7C-C652F54C3A6E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46" creationId="{188EFA61-DB70-DAFC-31DC-BDC96A80EEA8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46" creationId="{B01A9A8F-6DCF-6B6A-E58F-3AF06644FBD0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48" creationId="{87923580-32B6-08A6-F477-AC680FDF33FA}"/>
          </ac:spMkLst>
        </pc:spChg>
        <pc:spChg chg="del mod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50" creationId="{0E2B6178-FB2D-9772-47AD-87A734026875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1" creationId="{0AE6C7DB-54A3-306D-51D7-F9A62821BC12}"/>
          </ac:spMkLst>
        </pc:spChg>
        <pc:spChg chg="add mod">
          <ac:chgData name="Amal R Babu" userId="3a292d0a-112b-4bc3-bf38-7771656893d2" providerId="ADAL" clId="{992600FB-E5A2-48A8-ADC9-6968E10B5B48}" dt="2022-11-30T07:55:24.904" v="3625" actId="207"/>
          <ac:spMkLst>
            <pc:docMk/>
            <pc:sldMk cId="3925121589" sldId="264"/>
            <ac:spMk id="51" creationId="{12A6A8FD-2A01-DD16-EA1E-95A2CC9EF563}"/>
          </ac:spMkLst>
        </pc:spChg>
        <pc:spChg chg="add mod">
          <ac:chgData name="Amal R Babu" userId="3a292d0a-112b-4bc3-bf38-7771656893d2" providerId="ADAL" clId="{992600FB-E5A2-48A8-ADC9-6968E10B5B48}" dt="2022-11-30T07:55:28.039" v="3626" actId="207"/>
          <ac:spMkLst>
            <pc:docMk/>
            <pc:sldMk cId="3925121589" sldId="264"/>
            <ac:spMk id="52" creationId="{84FD7103-66CC-6036-52D6-C2E9C149FA23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52" creationId="{ADEAE238-BBC6-A5D5-41F6-CFFD001881C9}"/>
          </ac:spMkLst>
        </pc:spChg>
        <pc:spChg chg="del mod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6" creationId="{9BA740F2-8C9A-B970-BF59-F06421B1D7DA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56" creationId="{B03531C3-598A-8CEE-0AB2-8B0AAE1CC5FF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57" creationId="{C3C9EC54-BEC2-E331-6922-52CB4EC59A66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7" creationId="{D7028E34-DEE1-21AF-1D83-2D82580FAEB2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58" creationId="{84827C04-91A4-59E2-705C-138BA0A13DA9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59" creationId="{2A58CC0F-87AD-1B09-0748-D9F25FF1AA0F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9" creationId="{6D780EB8-AF77-C957-0C50-B6CC014553E1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60" creationId="{A182E973-9E5E-248B-72F7-B3EB6FB871AC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61" creationId="{9DF54D26-96C0-4406-03D6-F94EE2082DB5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61" creationId="{C3DF26FA-FDB5-2864-85AC-894CDFB0DDA2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63" creationId="{47AFAA0F-4912-A9E2-F38E-0D53833DD103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63" creationId="{534568DD-DCDF-6452-21B5-862D3B65A60F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66" creationId="{C07DC57D-6408-CA38-BBCC-F738AE07030D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66" creationId="{C800A48B-76D3-4A43-7A51-44D9C1E42F7E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74" creationId="{D1EB0B5B-9B73-3AD3-B6AF-B8FD207D5402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78" creationId="{245E1DAD-9FDE-65CC-54CB-E9BA20B4E466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78" creationId="{9EF74C99-E84B-BAFD-0DCF-8BDE054F855B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82" creationId="{1A7C2B42-9F4B-8605-3401-F95C7C4E8CBD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82" creationId="{6F75FC19-B38F-D8B7-3C0B-1CBE121F8D1F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83" creationId="{7D2DD556-17C6-1204-F4AE-F4837D0A09B8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3" creationId="{7F4E7200-F011-20D7-7E51-EEBE8E188403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4" creationId="{4139E23D-6FED-647B-2EF0-D0E10A03FC5A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84" creationId="{A5D7C349-1133-DE49-6CBB-247AC04AA984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5" creationId="{C92C8AEB-9893-870F-F370-F160552CB596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6" creationId="{34EA9DF6-9A3A-9530-C30F-21570BAE9CD3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87" creationId="{EEEE896D-2302-DAF4-77C3-F3B9211F4604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9" creationId="{5BAB56DE-FAC9-6A3E-70C7-04B2135E8766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90" creationId="{071ECFCC-5BFD-B535-758F-699047D40F04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91" creationId="{691D0EC1-C3E0-F617-AFB4-7CDFEF32BEFE}"/>
          </ac:spMkLst>
        </pc:spChg>
        <pc:spChg chg="mod">
          <ac:chgData name="Amal R Babu" userId="3a292d0a-112b-4bc3-bf38-7771656893d2" providerId="ADAL" clId="{992600FB-E5A2-48A8-ADC9-6968E10B5B48}" dt="2022-11-28T12:09:15.159" v="1987" actId="20577"/>
          <ac:spMkLst>
            <pc:docMk/>
            <pc:sldMk cId="3925121589" sldId="264"/>
            <ac:spMk id="92" creationId="{232C2ADA-8B7B-4990-FB78-B27C9A79E87E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93" creationId="{77069DE1-F4F9-E1DF-E2CB-86CB44A03F01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95" creationId="{BF7E5D3C-BF1B-B87F-8F2E-FAD8FC7400AD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97" creationId="{567EBD02-33D8-D118-E241-C6F88DF2A63C}"/>
          </ac:spMkLst>
        </pc:spChg>
        <pc:spChg chg="add del mod">
          <ac:chgData name="Amal R Babu" userId="3a292d0a-112b-4bc3-bf38-7771656893d2" providerId="ADAL" clId="{992600FB-E5A2-48A8-ADC9-6968E10B5B48}" dt="2022-11-28T12:27:18.606" v="2208" actId="478"/>
          <ac:spMkLst>
            <pc:docMk/>
            <pc:sldMk cId="3925121589" sldId="264"/>
            <ac:spMk id="99" creationId="{DB93CD63-251B-FD3C-0CEE-27ED627A436C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100" creationId="{FDE65438-889E-351F-8248-247F02B49008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01" creationId="{9E059F6F-65D1-17DE-21C1-7677941ECFA1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02" creationId="{BC336F4F-319C-E66A-14BA-28906300DE58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03" creationId="{3087065A-AF03-7DDC-C1A2-DD070FD42E73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04" creationId="{3DE43F3F-893D-E4A7-0C9F-955437903CA3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05" creationId="{93B9260F-AD24-294D-F40B-1CC345A276B2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06" creationId="{574FA840-2FA2-08A5-F70E-CF26802C7F45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07" creationId="{8C7DCF05-01DB-6E29-07BB-476F4118CA6D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08" creationId="{24F5C4AE-7CF2-D7AB-086E-79ACFF8A98D7}"/>
          </ac:spMkLst>
        </pc:spChg>
        <pc:spChg chg="del">
          <ac:chgData name="Amal R Babu" userId="3a292d0a-112b-4bc3-bf38-7771656893d2" providerId="ADAL" clId="{992600FB-E5A2-48A8-ADC9-6968E10B5B48}" dt="2022-11-30T06:30:49.627" v="3451" actId="478"/>
          <ac:spMkLst>
            <pc:docMk/>
            <pc:sldMk cId="3925121589" sldId="264"/>
            <ac:spMk id="109" creationId="{B205D4A8-03D0-E92D-2A10-7A44B4A53BD1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0" creationId="{5D87F9FF-561D-B017-2850-5B81165055E0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1" creationId="{A0C5CFB6-B1FE-EA7B-C82A-641A12E8F9C3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12" creationId="{C43315D7-98CF-1EDD-C3E6-4B58EBC213FA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13" creationId="{8B01B882-95D0-7D2F-521D-B00C1536C02B}"/>
          </ac:spMkLst>
        </pc:spChg>
        <pc:spChg chg="add mod topLvl">
          <ac:chgData name="Amal R Babu" userId="3a292d0a-112b-4bc3-bf38-7771656893d2" providerId="ADAL" clId="{992600FB-E5A2-48A8-ADC9-6968E10B5B48}" dt="2022-11-28T12:33:37.511" v="2286" actId="20577"/>
          <ac:spMkLst>
            <pc:docMk/>
            <pc:sldMk cId="3925121589" sldId="264"/>
            <ac:spMk id="114" creationId="{A22D40E9-F3DD-F13E-716B-1D9AE6D8D819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5" creationId="{9F2C7769-80D1-FCDF-89E7-BDC2B30024C4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6" creationId="{1676EF94-D086-F70F-4EE9-ED40EA6AF56C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17" creationId="{695B8140-11D9-5AC1-A814-7CC4C3DD0547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18" creationId="{494133BA-3C92-B029-8856-4E98EE68CA00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19" creationId="{08262353-0AFE-DED9-1AC8-790874385E07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20" creationId="{D428BD09-30A0-9561-AAF0-1C1A1415107E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21" creationId="{7AA7D732-9F36-76FB-B9D0-4EC8FC02CD9E}"/>
          </ac:spMkLst>
        </pc:spChg>
        <pc:grpChg chg="add mod">
          <ac:chgData name="Amal R Babu" userId="3a292d0a-112b-4bc3-bf38-7771656893d2" providerId="ADAL" clId="{992600FB-E5A2-48A8-ADC9-6968E10B5B48}" dt="2022-12-07T05:42:06.208" v="3719"/>
          <ac:grpSpMkLst>
            <pc:docMk/>
            <pc:sldMk cId="3925121589" sldId="264"/>
            <ac:grpSpMk id="7" creationId="{43E34699-0E70-A7E6-2486-2B30BE804770}"/>
          </ac:grpSpMkLst>
        </pc:grpChg>
        <pc:grpChg chg="add mod">
          <ac:chgData name="Amal R Babu" userId="3a292d0a-112b-4bc3-bf38-7771656893d2" providerId="ADAL" clId="{992600FB-E5A2-48A8-ADC9-6968E10B5B48}" dt="2022-12-07T05:42:06.208" v="3719"/>
          <ac:grpSpMkLst>
            <pc:docMk/>
            <pc:sldMk cId="3925121589" sldId="264"/>
            <ac:grpSpMk id="13" creationId="{ABC4D594-9E9F-1943-9613-AC194EDED275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25" creationId="{86C7786A-5B93-3D86-26EC-18B2822F5C23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37" creationId="{9E708B77-F262-479A-7DF1-763CFDE61AF7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40" creationId="{EE70295B-BFF2-90A9-EB82-74631722D13A}"/>
          </ac:grpSpMkLst>
        </pc:grpChg>
        <pc:grpChg chg="add del mod">
          <ac:chgData name="Amal R Babu" userId="3a292d0a-112b-4bc3-bf38-7771656893d2" providerId="ADAL" clId="{992600FB-E5A2-48A8-ADC9-6968E10B5B48}" dt="2022-11-28T12:17:10.577" v="2140" actId="165"/>
          <ac:grpSpMkLst>
            <pc:docMk/>
            <pc:sldMk cId="3925121589" sldId="264"/>
            <ac:grpSpMk id="42" creationId="{47D2CD70-AE09-E926-77D6-DEA761597753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60" creationId="{D4B40316-EBC3-499B-084A-FA8AA8F3D7C3}"/>
          </ac:grpSpMkLst>
        </pc:grpChg>
        <pc:grpChg chg="del">
          <ac:chgData name="Amal R Babu" userId="3a292d0a-112b-4bc3-bf38-7771656893d2" providerId="ADAL" clId="{992600FB-E5A2-48A8-ADC9-6968E10B5B48}" dt="2022-12-07T05:42:05.830" v="3718" actId="478"/>
          <ac:grpSpMkLst>
            <pc:docMk/>
            <pc:sldMk cId="3925121589" sldId="264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05.830" v="3718" actId="478"/>
          <ac:grpSpMkLst>
            <pc:docMk/>
            <pc:sldMk cId="3925121589" sldId="264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74" creationId="{3A185779-5759-B611-309C-AA4BF155F07C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2" creationId="{C1FABE4E-D223-2D06-9C34-E15344DA735D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3" creationId="{133F1B52-0AB6-1DC6-A7B7-A047BE93435A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4" creationId="{79389E35-AA65-176F-EF47-8A44D1C07F37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5" creationId="{28021754-E6D3-1FFD-C680-A8BB1F2C22FC}"/>
          </ac:grpSpMkLst>
        </pc:grpChg>
        <pc:picChg chg="mod">
          <ac:chgData name="Amal R Babu" userId="3a292d0a-112b-4bc3-bf38-7771656893d2" providerId="ADAL" clId="{992600FB-E5A2-48A8-ADC9-6968E10B5B48}" dt="2022-11-30T07:55:10.325" v="3622"/>
          <ac:picMkLst>
            <pc:docMk/>
            <pc:sldMk cId="3925121589" sldId="264"/>
            <ac:picMk id="39" creationId="{D13D55D3-6997-4AE7-D43E-FE0B5AC2063E}"/>
          </ac:picMkLst>
        </pc:picChg>
        <pc:cxnChg chg="del">
          <ac:chgData name="Amal R Babu" userId="3a292d0a-112b-4bc3-bf38-7771656893d2" providerId="ADAL" clId="{992600FB-E5A2-48A8-ADC9-6968E10B5B48}" dt="2022-11-30T07:55:09.728" v="3621" actId="478"/>
          <ac:cxnSpMkLst>
            <pc:docMk/>
            <pc:sldMk cId="3925121589" sldId="264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5:10.325" v="3622"/>
          <ac:cxnSpMkLst>
            <pc:docMk/>
            <pc:sldMk cId="3925121589" sldId="264"/>
            <ac:cxnSpMk id="48" creationId="{8D4A7847-1DE0-AD95-89D9-1E57C8FC89CF}"/>
          </ac:cxnSpMkLst>
        </pc:cxnChg>
      </pc:sldChg>
      <pc:sldChg chg="addSp delSp modSp add mod modClrScheme chgLayout">
        <pc:chgData name="Amal R Babu" userId="3a292d0a-112b-4bc3-bf38-7771656893d2" providerId="ADAL" clId="{992600FB-E5A2-48A8-ADC9-6968E10B5B48}" dt="2022-12-07T05:42:10.424" v="3721"/>
        <pc:sldMkLst>
          <pc:docMk/>
          <pc:sldMk cId="3358307290" sldId="265"/>
        </pc:sldMkLst>
        <pc:spChg chg="del mod">
          <ac:chgData name="Amal R Babu" userId="3a292d0a-112b-4bc3-bf38-7771656893d2" providerId="ADAL" clId="{992600FB-E5A2-48A8-ADC9-6968E10B5B48}" dt="2022-11-30T03:11:51.613" v="2295" actId="478"/>
          <ac:spMkLst>
            <pc:docMk/>
            <pc:sldMk cId="3358307290" sldId="265"/>
            <ac:spMk id="2" creationId="{8003C6B7-2504-C74B-2DFE-98789B2D5D42}"/>
          </ac:spMkLst>
        </pc:spChg>
        <pc:spChg chg="mod">
          <ac:chgData name="Amal R Babu" userId="3a292d0a-112b-4bc3-bf38-7771656893d2" providerId="ADAL" clId="{992600FB-E5A2-48A8-ADC9-6968E10B5B48}" dt="2022-11-30T07:55:34.858" v="3627" actId="34135"/>
          <ac:spMkLst>
            <pc:docMk/>
            <pc:sldMk cId="3358307290" sldId="265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7" creationId="{8A898433-1F1A-C868-2B88-7AE7D32C71EB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9" creationId="{FDAAFE85-5A3C-CD34-6B16-6402C4409C80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" creationId="{6D4E7F52-A4B9-A476-76E7-4CDFB824A10D}"/>
          </ac:spMkLst>
        </pc:spChg>
        <pc:spChg chg="add mod">
          <ac:chgData name="Amal R Babu" userId="3a292d0a-112b-4bc3-bf38-7771656893d2" providerId="ADAL" clId="{992600FB-E5A2-48A8-ADC9-6968E10B5B48}" dt="2022-11-30T03:14:05.528" v="2324" actId="14100"/>
          <ac:spMkLst>
            <pc:docMk/>
            <pc:sldMk cId="3358307290" sldId="265"/>
            <ac:spMk id="11" creationId="{C521702C-A845-3192-B348-68658C74D330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12" creationId="{0CAFE273-3434-DCB7-446E-756C4A3A34EE}"/>
          </ac:spMkLst>
        </pc:spChg>
        <pc:spChg chg="add del mod">
          <ac:chgData name="Amal R Babu" userId="3a292d0a-112b-4bc3-bf38-7771656893d2" providerId="ADAL" clId="{992600FB-E5A2-48A8-ADC9-6968E10B5B48}" dt="2022-11-30T03:13:21.703" v="2312" actId="478"/>
          <ac:spMkLst>
            <pc:docMk/>
            <pc:sldMk cId="3358307290" sldId="265"/>
            <ac:spMk id="12" creationId="{F943AA56-72AC-A721-C15E-5D82873CCA3B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13" creationId="{E44E6036-20C3-D660-E257-76A8F36CD3DC}"/>
          </ac:spMkLst>
        </pc:spChg>
        <pc:spChg chg="add del mod topLvl">
          <ac:chgData name="Amal R Babu" userId="3a292d0a-112b-4bc3-bf38-7771656893d2" providerId="ADAL" clId="{992600FB-E5A2-48A8-ADC9-6968E10B5B48}" dt="2022-11-30T03:16:45.004" v="2361"/>
          <ac:spMkLst>
            <pc:docMk/>
            <pc:sldMk cId="3358307290" sldId="265"/>
            <ac:spMk id="14" creationId="{96A1F164-2CA5-D0B0-6DE1-DB7E56FF84AF}"/>
          </ac:spMkLst>
        </pc:spChg>
        <pc:spChg chg="add del mod">
          <ac:chgData name="Amal R Babu" userId="3a292d0a-112b-4bc3-bf38-7771656893d2" providerId="ADAL" clId="{992600FB-E5A2-48A8-ADC9-6968E10B5B48}" dt="2022-11-30T03:13:46.445" v="2319" actId="478"/>
          <ac:spMkLst>
            <pc:docMk/>
            <pc:sldMk cId="3358307290" sldId="265"/>
            <ac:spMk id="15" creationId="{0565140A-5BA7-0754-FF77-CBB9413D501C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7" creationId="{29D393BC-86FC-4CA8-8830-E874EA43EE28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8" creationId="{A4A61CB0-88E3-24DD-6AF8-E3665F11CA3D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22" creationId="{B8560F59-A67B-8514-2A4E-47A28A1A48B1}"/>
          </ac:spMkLst>
        </pc:spChg>
        <pc:spChg chg="add mod topLvl">
          <ac:chgData name="Amal R Babu" userId="3a292d0a-112b-4bc3-bf38-7771656893d2" providerId="ADAL" clId="{992600FB-E5A2-48A8-ADC9-6968E10B5B48}" dt="2022-11-30T03:17:07.670" v="2369" actId="553"/>
          <ac:spMkLst>
            <pc:docMk/>
            <pc:sldMk cId="3358307290" sldId="265"/>
            <ac:spMk id="23" creationId="{228DA46A-69B8-B7A2-2A6D-3722412D45CD}"/>
          </ac:spMkLst>
        </pc:spChg>
        <pc:spChg chg="add mod topLvl">
          <ac:chgData name="Amal R Babu" userId="3a292d0a-112b-4bc3-bf38-7771656893d2" providerId="ADAL" clId="{992600FB-E5A2-48A8-ADC9-6968E10B5B48}" dt="2022-11-30T03:15:48.251" v="2353" actId="165"/>
          <ac:spMkLst>
            <pc:docMk/>
            <pc:sldMk cId="3358307290" sldId="265"/>
            <ac:spMk id="24" creationId="{633A5DBA-3D5C-D126-07EA-FFE40D5EAE42}"/>
          </ac:spMkLst>
        </pc:spChg>
        <pc:spChg chg="add mod topLvl">
          <ac:chgData name="Amal R Babu" userId="3a292d0a-112b-4bc3-bf38-7771656893d2" providerId="ADAL" clId="{992600FB-E5A2-48A8-ADC9-6968E10B5B48}" dt="2022-11-30T03:15:48.251" v="2353" actId="165"/>
          <ac:spMkLst>
            <pc:docMk/>
            <pc:sldMk cId="3358307290" sldId="265"/>
            <ac:spMk id="25" creationId="{09E00A39-BE32-E161-2790-951E54DE8412}"/>
          </ac:spMkLst>
        </pc:spChg>
        <pc:spChg chg="add mod topLvl">
          <ac:chgData name="Amal R Babu" userId="3a292d0a-112b-4bc3-bf38-7771656893d2" providerId="ADAL" clId="{992600FB-E5A2-48A8-ADC9-6968E10B5B48}" dt="2022-11-30T03:27:32.856" v="2432" actId="1037"/>
          <ac:spMkLst>
            <pc:docMk/>
            <pc:sldMk cId="3358307290" sldId="265"/>
            <ac:spMk id="26" creationId="{CA7E335B-0CDC-1E90-9E21-D361EEBAEC05}"/>
          </ac:spMkLst>
        </pc:spChg>
        <pc:spChg chg="add del mod">
          <ac:chgData name="Amal R Babu" userId="3a292d0a-112b-4bc3-bf38-7771656893d2" providerId="ADAL" clId="{992600FB-E5A2-48A8-ADC9-6968E10B5B48}" dt="2022-11-30T03:14:54.432" v="2335" actId="478"/>
          <ac:spMkLst>
            <pc:docMk/>
            <pc:sldMk cId="3358307290" sldId="265"/>
            <ac:spMk id="31" creationId="{3042C002-2F1E-BDF2-28B0-5D60E7F65B4E}"/>
          </ac:spMkLst>
        </pc:spChg>
        <pc:spChg chg="add mod topLvl">
          <ac:chgData name="Amal R Babu" userId="3a292d0a-112b-4bc3-bf38-7771656893d2" providerId="ADAL" clId="{992600FB-E5A2-48A8-ADC9-6968E10B5B48}" dt="2022-11-30T07:41:04.210" v="3576" actId="20577"/>
          <ac:spMkLst>
            <pc:docMk/>
            <pc:sldMk cId="3358307290" sldId="265"/>
            <ac:spMk id="32" creationId="{99A3E2DA-8AB7-CB43-4A8D-D6AB9DB6D6E8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35" creationId="{D7FACB4C-BCA4-434A-8FA8-F4D0A8D4C109}"/>
          </ac:spMkLst>
        </pc:spChg>
        <pc:spChg chg="add mod topLvl">
          <ac:chgData name="Amal R Babu" userId="3a292d0a-112b-4bc3-bf38-7771656893d2" providerId="ADAL" clId="{992600FB-E5A2-48A8-ADC9-6968E10B5B48}" dt="2022-11-30T07:41:07.826" v="3578" actId="20577"/>
          <ac:spMkLst>
            <pc:docMk/>
            <pc:sldMk cId="3358307290" sldId="265"/>
            <ac:spMk id="36" creationId="{CEE4DF2C-8E3C-6B03-0972-A3B04A285B1E}"/>
          </ac:spMkLst>
        </pc:spChg>
        <pc:spChg chg="add mod topLvl">
          <ac:chgData name="Amal R Babu" userId="3a292d0a-112b-4bc3-bf38-7771656893d2" providerId="ADAL" clId="{992600FB-E5A2-48A8-ADC9-6968E10B5B48}" dt="2022-11-30T03:27:32.856" v="2432" actId="1037"/>
          <ac:spMkLst>
            <pc:docMk/>
            <pc:sldMk cId="3358307290" sldId="265"/>
            <ac:spMk id="37" creationId="{DB6B8045-A507-44E2-526E-4BD417A97DF9}"/>
          </ac:spMkLst>
        </pc:spChg>
        <pc:spChg chg="add del mod">
          <ac:chgData name="Amal R Babu" userId="3a292d0a-112b-4bc3-bf38-7771656893d2" providerId="ADAL" clId="{992600FB-E5A2-48A8-ADC9-6968E10B5B48}" dt="2022-11-30T03:16:45.004" v="2361"/>
          <ac:spMkLst>
            <pc:docMk/>
            <pc:sldMk cId="3358307290" sldId="265"/>
            <ac:spMk id="39" creationId="{223D7353-BFF5-BDF9-B4AB-E3AE2A8D436A}"/>
          </ac:spMkLst>
        </pc:spChg>
        <pc:spChg chg="del mod">
          <ac:chgData name="Amal R Babu" userId="3a292d0a-112b-4bc3-bf38-7771656893d2" providerId="ADAL" clId="{992600FB-E5A2-48A8-ADC9-6968E10B5B48}" dt="2022-11-30T03:16:48.119" v="2362" actId="478"/>
          <ac:spMkLst>
            <pc:docMk/>
            <pc:sldMk cId="3358307290" sldId="265"/>
            <ac:spMk id="40" creationId="{9921BCC6-E807-760C-7405-03747DEFF82B}"/>
          </ac:spMkLst>
        </pc:spChg>
        <pc:spChg chg="mod ord">
          <ac:chgData name="Amal R Babu" userId="3a292d0a-112b-4bc3-bf38-7771656893d2" providerId="ADAL" clId="{992600FB-E5A2-48A8-ADC9-6968E10B5B48}" dt="2022-12-07T05:30:50.759" v="3678" actId="1076"/>
          <ac:spMkLst>
            <pc:docMk/>
            <pc:sldMk cId="3358307290" sldId="265"/>
            <ac:spMk id="42" creationId="{8EB9BA56-9EF6-A93C-93AB-DFC2AF6FDCF8}"/>
          </ac:spMkLst>
        </pc:spChg>
        <pc:spChg chg="del">
          <ac:chgData name="Amal R Babu" userId="3a292d0a-112b-4bc3-bf38-7771656893d2" providerId="ADAL" clId="{992600FB-E5A2-48A8-ADC9-6968E10B5B48}" dt="2022-11-30T06:30:45.319" v="3450" actId="478"/>
          <ac:spMkLst>
            <pc:docMk/>
            <pc:sldMk cId="3358307290" sldId="265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3:16:56.352" v="2366" actId="1076"/>
          <ac:spMkLst>
            <pc:docMk/>
            <pc:sldMk cId="3358307290" sldId="265"/>
            <ac:spMk id="45" creationId="{CAD06A51-706D-3020-BC3C-51F74BA47466}"/>
          </ac:spMkLst>
        </pc:spChg>
        <pc:spChg chg="add mod">
          <ac:chgData name="Amal R Babu" userId="3a292d0a-112b-4bc3-bf38-7771656893d2" providerId="ADAL" clId="{992600FB-E5A2-48A8-ADC9-6968E10B5B48}" dt="2022-11-30T03:17:37.374" v="2379" actId="1037"/>
          <ac:spMkLst>
            <pc:docMk/>
            <pc:sldMk cId="3358307290" sldId="265"/>
            <ac:spMk id="46" creationId="{4D2F7B60-C640-B10E-3F51-75BE4A15FDE6}"/>
          </ac:spMkLst>
        </pc:spChg>
        <pc:spChg chg="add mod">
          <ac:chgData name="Amal R Babu" userId="3a292d0a-112b-4bc3-bf38-7771656893d2" providerId="ADAL" clId="{992600FB-E5A2-48A8-ADC9-6968E10B5B48}" dt="2022-11-30T03:19:00.629" v="2382" actId="1036"/>
          <ac:spMkLst>
            <pc:docMk/>
            <pc:sldMk cId="3358307290" sldId="265"/>
            <ac:spMk id="48" creationId="{32BA2B5C-A252-6EDB-B3FB-09C6C1A0D1C5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50" creationId="{0E2B6178-FB2D-9772-47AD-87A734026875}"/>
          </ac:spMkLst>
        </pc:spChg>
        <pc:spChg chg="add mod">
          <ac:chgData name="Amal R Babu" userId="3a292d0a-112b-4bc3-bf38-7771656893d2" providerId="ADAL" clId="{992600FB-E5A2-48A8-ADC9-6968E10B5B48}" dt="2022-11-30T03:19:00.629" v="2382" actId="1036"/>
          <ac:spMkLst>
            <pc:docMk/>
            <pc:sldMk cId="3358307290" sldId="265"/>
            <ac:spMk id="51" creationId="{27AE5392-7B1E-233F-F925-0AC39F540B43}"/>
          </ac:spMkLst>
        </pc:spChg>
        <pc:spChg chg="add del mod">
          <ac:chgData name="Amal R Babu" userId="3a292d0a-112b-4bc3-bf38-7771656893d2" providerId="ADAL" clId="{992600FB-E5A2-48A8-ADC9-6968E10B5B48}" dt="2022-11-30T03:19:26.366" v="2385" actId="478"/>
          <ac:spMkLst>
            <pc:docMk/>
            <pc:sldMk cId="3358307290" sldId="265"/>
            <ac:spMk id="52" creationId="{487B22B1-AF82-5B58-8F78-8CE3131CCD14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55" creationId="{A2C13AB5-7A64-00F4-ECBF-90F667E097CA}"/>
          </ac:spMkLst>
        </pc:spChg>
        <pc:spChg chg="add mod">
          <ac:chgData name="Amal R Babu" userId="3a292d0a-112b-4bc3-bf38-7771656893d2" providerId="ADAL" clId="{992600FB-E5A2-48A8-ADC9-6968E10B5B48}" dt="2022-11-30T03:22:34.416" v="2398" actId="20577"/>
          <ac:spMkLst>
            <pc:docMk/>
            <pc:sldMk cId="3358307290" sldId="265"/>
            <ac:spMk id="56" creationId="{7770034B-8A8D-D547-60C2-8309477214E3}"/>
          </ac:spMkLst>
        </pc:spChg>
        <pc:spChg chg="add mod">
          <ac:chgData name="Amal R Babu" userId="3a292d0a-112b-4bc3-bf38-7771656893d2" providerId="ADAL" clId="{992600FB-E5A2-48A8-ADC9-6968E10B5B48}" dt="2022-11-30T03:19:33.055" v="2387" actId="1076"/>
          <ac:spMkLst>
            <pc:docMk/>
            <pc:sldMk cId="3358307290" sldId="265"/>
            <ac:spMk id="57" creationId="{83D07306-8D46-7528-99E4-D290AA4D1959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58" creationId="{84827C04-91A4-59E2-705C-138BA0A13DA9}"/>
          </ac:spMkLst>
        </pc:spChg>
        <pc:spChg chg="add del mod ord">
          <ac:chgData name="Amal R Babu" userId="3a292d0a-112b-4bc3-bf38-7771656893d2" providerId="ADAL" clId="{992600FB-E5A2-48A8-ADC9-6968E10B5B48}" dt="2022-11-30T03:23:55.756" v="2411" actId="931"/>
          <ac:spMkLst>
            <pc:docMk/>
            <pc:sldMk cId="3358307290" sldId="265"/>
            <ac:spMk id="59" creationId="{15C5F117-16F8-69AC-A81C-9495378770EB}"/>
          </ac:spMkLst>
        </pc:spChg>
        <pc:spChg chg="add del mod ord">
          <ac:chgData name="Amal R Babu" userId="3a292d0a-112b-4bc3-bf38-7771656893d2" providerId="ADAL" clId="{992600FB-E5A2-48A8-ADC9-6968E10B5B48}" dt="2022-11-30T03:27:11.447" v="2421" actId="931"/>
          <ac:spMkLst>
            <pc:docMk/>
            <pc:sldMk cId="3358307290" sldId="265"/>
            <ac:spMk id="60" creationId="{BDEA3777-F007-4BB6-C5CC-07E80F961DA4}"/>
          </ac:spMkLst>
        </pc:spChg>
        <pc:spChg chg="add del mod ord">
          <ac:chgData name="Amal R Babu" userId="3a292d0a-112b-4bc3-bf38-7771656893d2" providerId="ADAL" clId="{992600FB-E5A2-48A8-ADC9-6968E10B5B48}" dt="2022-11-30T03:25:19.113" v="2415" actId="931"/>
          <ac:spMkLst>
            <pc:docMk/>
            <pc:sldMk cId="3358307290" sldId="265"/>
            <ac:spMk id="61" creationId="{B9F3CD9D-111E-6D99-AA0C-EE6089E35441}"/>
          </ac:spMkLst>
        </pc:spChg>
        <pc:spChg chg="add del mod ord">
          <ac:chgData name="Amal R Babu" userId="3a292d0a-112b-4bc3-bf38-7771656893d2" providerId="ADAL" clId="{992600FB-E5A2-48A8-ADC9-6968E10B5B48}" dt="2022-11-30T03:24:33.092" v="2413" actId="931"/>
          <ac:spMkLst>
            <pc:docMk/>
            <pc:sldMk cId="3358307290" sldId="265"/>
            <ac:spMk id="63" creationId="{E315A25D-F40A-6CFE-2C10-A03FEC46D3F6}"/>
          </ac:spMkLst>
        </pc:spChg>
        <pc:spChg chg="add del mod">
          <ac:chgData name="Amal R Babu" userId="3a292d0a-112b-4bc3-bf38-7771656893d2" providerId="ADAL" clId="{992600FB-E5A2-48A8-ADC9-6968E10B5B48}" dt="2022-11-30T03:26:29.599" v="2420" actId="931"/>
          <ac:spMkLst>
            <pc:docMk/>
            <pc:sldMk cId="3358307290" sldId="265"/>
            <ac:spMk id="86" creationId="{2A0D95C4-4581-9991-75EE-ECD5CBDB4610}"/>
          </ac:spMkLst>
        </pc:spChg>
        <pc:spChg chg="mod">
          <ac:chgData name="Amal R Babu" userId="3a292d0a-112b-4bc3-bf38-7771656893d2" providerId="ADAL" clId="{992600FB-E5A2-48A8-ADC9-6968E10B5B48}" dt="2022-11-30T03:11:55.777" v="2304" actId="20577"/>
          <ac:spMkLst>
            <pc:docMk/>
            <pc:sldMk cId="3358307290" sldId="265"/>
            <ac:spMk id="92" creationId="{232C2ADA-8B7B-4990-FB78-B27C9A79E87E}"/>
          </ac:spMkLst>
        </pc:spChg>
        <pc:spChg chg="add mod">
          <ac:chgData name="Amal R Babu" userId="3a292d0a-112b-4bc3-bf38-7771656893d2" providerId="ADAL" clId="{992600FB-E5A2-48A8-ADC9-6968E10B5B48}" dt="2022-11-30T07:55:43.394" v="3630" actId="207"/>
          <ac:spMkLst>
            <pc:docMk/>
            <pc:sldMk cId="3358307290" sldId="265"/>
            <ac:spMk id="93" creationId="{99472F89-41B6-6BE5-614F-C1C661097692}"/>
          </ac:spMkLst>
        </pc:spChg>
        <pc:spChg chg="add mod">
          <ac:chgData name="Amal R Babu" userId="3a292d0a-112b-4bc3-bf38-7771656893d2" providerId="ADAL" clId="{992600FB-E5A2-48A8-ADC9-6968E10B5B48}" dt="2022-11-30T07:55:46.598" v="3631" actId="207"/>
          <ac:spMkLst>
            <pc:docMk/>
            <pc:sldMk cId="3358307290" sldId="265"/>
            <ac:spMk id="95" creationId="{C71D05A0-672A-F4C5-AAB9-245A986914A1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97" creationId="{6BED572A-7E35-8790-87A5-FA2CF0767818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99" creationId="{9278BC7B-1858-EF67-AEEE-5E37F0B94DA0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00" creationId="{A5431F88-83C9-7422-4745-6739D986ECFB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1" creationId="{9E059F6F-65D1-17DE-21C1-7677941ECFA1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4" creationId="{3DE43F3F-893D-E4A7-0C9F-955437903CA3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5" creationId="{93B9260F-AD24-294D-F40B-1CC345A276B2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6" creationId="{574FA840-2FA2-08A5-F70E-CF26802C7F45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7" creationId="{8C7DCF05-01DB-6E29-07BB-476F4118CA6D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8" creationId="{24F5C4AE-7CF2-D7AB-086E-79ACFF8A98D7}"/>
          </ac:spMkLst>
        </pc:spChg>
        <pc:spChg chg="del">
          <ac:chgData name="Amal R Babu" userId="3a292d0a-112b-4bc3-bf38-7771656893d2" providerId="ADAL" clId="{992600FB-E5A2-48A8-ADC9-6968E10B5B48}" dt="2022-11-30T06:30:45.319" v="3450" actId="478"/>
          <ac:spMkLst>
            <pc:docMk/>
            <pc:sldMk cId="3358307290" sldId="265"/>
            <ac:spMk id="109" creationId="{B205D4A8-03D0-E92D-2A10-7A44B4A53BD1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0" creationId="{5D87F9FF-561D-B017-2850-5B81165055E0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1" creationId="{A0C5CFB6-B1FE-EA7B-C82A-641A12E8F9C3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2" creationId="{C43315D7-98CF-1EDD-C3E6-4B58EBC213FA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3" creationId="{8B01B882-95D0-7D2F-521D-B00C1536C02B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4" creationId="{A22D40E9-F3DD-F13E-716B-1D9AE6D8D819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5" creationId="{9F2C7769-80D1-FCDF-89E7-BDC2B30024C4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6" creationId="{1676EF94-D086-F70F-4EE9-ED40EA6AF56C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7" creationId="{695B8140-11D9-5AC1-A814-7CC4C3DD0547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8" creationId="{494133BA-3C92-B029-8856-4E98EE68CA00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9" creationId="{08262353-0AFE-DED9-1AC8-790874385E07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20" creationId="{D428BD09-30A0-9561-AAF0-1C1A1415107E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21" creationId="{7AA7D732-9F36-76FB-B9D0-4EC8FC02CD9E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2" creationId="{0EE6EE69-9520-2E31-DF8B-0B561312EDE9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3" creationId="{47A641C6-98BE-312B-834E-FF571ED93DB5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4" creationId="{745C7D70-F929-F812-7494-F65FBF77B2C1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5" creationId="{D5CD68C2-E31B-E9B0-FC06-F6A91816E6FA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7" creationId="{7F563970-8F7F-D255-8955-60B631C96D95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0" creationId="{5C69B703-FAE8-0F51-ACED-4A8528A60171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1" creationId="{5F311ECF-0C3E-AB12-1895-DFB82B842FBD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2" creationId="{F55204A5-2957-46E3-3AD0-E2C47B299E9C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4" creationId="{2A2FC472-F675-AF66-D4EA-39FFC69C7ABE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5" creationId="{41322946-711C-87AE-7249-2FF7656A5BA9}"/>
          </ac:spMkLst>
        </pc:spChg>
        <pc:spChg chg="add mod">
          <ac:chgData name="Amal R Babu" userId="3a292d0a-112b-4bc3-bf38-7771656893d2" providerId="ADAL" clId="{992600FB-E5A2-48A8-ADC9-6968E10B5B48}" dt="2022-11-30T07:55:51.020" v="3632" actId="207"/>
          <ac:spMkLst>
            <pc:docMk/>
            <pc:sldMk cId="3358307290" sldId="265"/>
            <ac:spMk id="136" creationId="{05F47DD3-8BC9-12C0-8B2E-379D57BEA136}"/>
          </ac:spMkLst>
        </pc:spChg>
        <pc:spChg chg="add mod">
          <ac:chgData name="Amal R Babu" userId="3a292d0a-112b-4bc3-bf38-7771656893d2" providerId="ADAL" clId="{992600FB-E5A2-48A8-ADC9-6968E10B5B48}" dt="2022-11-30T07:55:54.542" v="3633" actId="207"/>
          <ac:spMkLst>
            <pc:docMk/>
            <pc:sldMk cId="3358307290" sldId="265"/>
            <ac:spMk id="137" creationId="{2C8830F9-1E84-C45B-203C-F1B4279FD5A0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8" creationId="{E01AA757-3E22-D482-DD43-608DFDDB03E8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0" creationId="{063E392B-7FBA-B22A-9F7F-2CFF747E42C6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1" creationId="{1AACAF6C-50A8-5324-B4D1-803AC6253388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2" creationId="{6F462AFA-BD45-9656-50A0-25E14830FF2D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4" creationId="{D20FDFD8-B452-3BA3-9308-9E9BF630FA1F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5" creationId="{C4D30C31-2217-70F8-4BE7-FCBD746C1EAB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6" creationId="{996F7240-E8BA-FF0F-C4AC-00CE1F1AABA4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7" creationId="{861BE3AD-A8DA-E71D-D869-F9ED8E6C2C87}"/>
          </ac:spMkLst>
        </pc:spChg>
        <pc:grpChg chg="add mod">
          <ac:chgData name="Amal R Babu" userId="3a292d0a-112b-4bc3-bf38-7771656893d2" providerId="ADAL" clId="{992600FB-E5A2-48A8-ADC9-6968E10B5B48}" dt="2022-12-07T05:42:10.424" v="3721"/>
          <ac:grpSpMkLst>
            <pc:docMk/>
            <pc:sldMk cId="3358307290" sldId="265"/>
            <ac:grpSpMk id="2" creationId="{C2B2F8AF-3B50-4906-580F-4D6A71687633}"/>
          </ac:grpSpMkLst>
        </pc:grpChg>
        <pc:grpChg chg="add mod">
          <ac:chgData name="Amal R Babu" userId="3a292d0a-112b-4bc3-bf38-7771656893d2" providerId="ADAL" clId="{992600FB-E5A2-48A8-ADC9-6968E10B5B48}" dt="2022-12-07T05:42:10.424" v="3721"/>
          <ac:grpSpMkLst>
            <pc:docMk/>
            <pc:sldMk cId="3358307290" sldId="265"/>
            <ac:grpSpMk id="10" creationId="{64413A95-1699-06F1-5C0E-D70B218A9F81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30" creationId="{9ECCC638-745A-4CD5-37F4-34E729654B57}"/>
          </ac:grpSpMkLst>
        </pc:grpChg>
        <pc:grpChg chg="add del mod">
          <ac:chgData name="Amal R Babu" userId="3a292d0a-112b-4bc3-bf38-7771656893d2" providerId="ADAL" clId="{992600FB-E5A2-48A8-ADC9-6968E10B5B48}" dt="2022-11-30T03:15:48.251" v="2353" actId="165"/>
          <ac:grpSpMkLst>
            <pc:docMk/>
            <pc:sldMk cId="3358307290" sldId="265"/>
            <ac:grpSpMk id="38" creationId="{7228B2C2-4E95-49B9-A4EB-E4D58D999971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54" creationId="{73F997E9-B116-D8A6-6EF5-C091C7C77B6D}"/>
          </ac:grpSpMkLst>
        </pc:grpChg>
        <pc:grpChg chg="del">
          <ac:chgData name="Amal R Babu" userId="3a292d0a-112b-4bc3-bf38-7771656893d2" providerId="ADAL" clId="{992600FB-E5A2-48A8-ADC9-6968E10B5B48}" dt="2022-12-07T05:42:09.997" v="3720" actId="478"/>
          <ac:grpSpMkLst>
            <pc:docMk/>
            <pc:sldMk cId="3358307290" sldId="265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09.997" v="3720" actId="478"/>
          <ac:grpSpMkLst>
            <pc:docMk/>
            <pc:sldMk cId="3358307290" sldId="265"/>
            <ac:grpSpMk id="68" creationId="{CE1D2690-EA4E-562F-8571-7A8695694CC3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03" creationId="{BE2277F9-97B3-985A-3262-6412F2209E10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26" creationId="{B68DC030-4F42-999E-B15D-290E41B7569D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29" creationId="{B5CFDB2F-A4D4-5627-C4DD-76E67845DCAA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39" creationId="{62AB7A86-94CA-6644-6490-FAB6758F162D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43" creationId="{F1CD9DD5-2552-7B8F-4B43-3AE993FC3E7A}"/>
          </ac:grpSpMkLst>
        </pc:grpChg>
        <pc:picChg chg="add mod">
          <ac:chgData name="Amal R Babu" userId="3a292d0a-112b-4bc3-bf38-7771656893d2" providerId="ADAL" clId="{992600FB-E5A2-48A8-ADC9-6968E10B5B48}" dt="2022-11-30T03:23:57.743" v="2412" actId="27614"/>
          <ac:picMkLst>
            <pc:docMk/>
            <pc:sldMk cId="3358307290" sldId="265"/>
            <ac:picMk id="74" creationId="{CF962D2B-A97E-A572-A4E8-1080996E9B27}"/>
          </ac:picMkLst>
        </pc:picChg>
        <pc:picChg chg="add mod">
          <ac:chgData name="Amal R Babu" userId="3a292d0a-112b-4bc3-bf38-7771656893d2" providerId="ADAL" clId="{992600FB-E5A2-48A8-ADC9-6968E10B5B48}" dt="2022-11-30T03:24:34.105" v="2414" actId="27614"/>
          <ac:picMkLst>
            <pc:docMk/>
            <pc:sldMk cId="3358307290" sldId="265"/>
            <ac:picMk id="82" creationId="{7A2FB218-90DA-752A-5A0F-ECC9ADE1621C}"/>
          </ac:picMkLst>
        </pc:picChg>
        <pc:picChg chg="add del mod modCrop">
          <ac:chgData name="Amal R Babu" userId="3a292d0a-112b-4bc3-bf38-7771656893d2" providerId="ADAL" clId="{992600FB-E5A2-48A8-ADC9-6968E10B5B48}" dt="2022-11-30T03:26:26.773" v="2419" actId="478"/>
          <ac:picMkLst>
            <pc:docMk/>
            <pc:sldMk cId="3358307290" sldId="265"/>
            <ac:picMk id="84" creationId="{F9149B0D-1992-46A8-892F-46ADF2ACE6F2}"/>
          </ac:picMkLst>
        </pc:picChg>
        <pc:picChg chg="add mod">
          <ac:chgData name="Amal R Babu" userId="3a292d0a-112b-4bc3-bf38-7771656893d2" providerId="ADAL" clId="{992600FB-E5A2-48A8-ADC9-6968E10B5B48}" dt="2022-11-30T03:26:29.599" v="2420" actId="931"/>
          <ac:picMkLst>
            <pc:docMk/>
            <pc:sldMk cId="3358307290" sldId="265"/>
            <ac:picMk id="89" creationId="{47BAB7C8-AA0B-C2C3-9676-2E6AD1AD3B6D}"/>
          </ac:picMkLst>
        </pc:picChg>
        <pc:picChg chg="add mod">
          <ac:chgData name="Amal R Babu" userId="3a292d0a-112b-4bc3-bf38-7771656893d2" providerId="ADAL" clId="{992600FB-E5A2-48A8-ADC9-6968E10B5B48}" dt="2022-11-30T03:27:13.547" v="2422" actId="27614"/>
          <ac:picMkLst>
            <pc:docMk/>
            <pc:sldMk cId="3358307290" sldId="265"/>
            <ac:picMk id="91" creationId="{33705521-662D-32E8-BEA9-64656F252A6E}"/>
          </ac:picMkLst>
        </pc:picChg>
        <pc:picChg chg="mod">
          <ac:chgData name="Amal R Babu" userId="3a292d0a-112b-4bc3-bf38-7771656893d2" providerId="ADAL" clId="{992600FB-E5A2-48A8-ADC9-6968E10B5B48}" dt="2022-11-30T07:55:38.798" v="3629"/>
          <ac:picMkLst>
            <pc:docMk/>
            <pc:sldMk cId="3358307290" sldId="265"/>
            <ac:picMk id="128" creationId="{C8818178-BF24-35C7-1863-7621BB9397B8}"/>
          </ac:picMkLst>
        </pc:picChg>
        <pc:cxnChg chg="del">
          <ac:chgData name="Amal R Babu" userId="3a292d0a-112b-4bc3-bf38-7771656893d2" providerId="ADAL" clId="{992600FB-E5A2-48A8-ADC9-6968E10B5B48}" dt="2022-11-30T07:55:38.349" v="3628" actId="478"/>
          <ac:cxnSpMkLst>
            <pc:docMk/>
            <pc:sldMk cId="3358307290" sldId="265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5:38.798" v="3629"/>
          <ac:cxnSpMkLst>
            <pc:docMk/>
            <pc:sldMk cId="3358307290" sldId="265"/>
            <ac:cxnSpMk id="133" creationId="{73044738-B584-4782-360A-2596B6202D44}"/>
          </ac:cxnSpMkLst>
        </pc:cxnChg>
      </pc:sldChg>
      <pc:sldChg chg="addSp delSp modSp add mod modClrScheme chgLayout">
        <pc:chgData name="Amal R Babu" userId="3a292d0a-112b-4bc3-bf38-7771656893d2" providerId="ADAL" clId="{992600FB-E5A2-48A8-ADC9-6968E10B5B48}" dt="2022-12-07T05:42:18.379" v="3723"/>
        <pc:sldMkLst>
          <pc:docMk/>
          <pc:sldMk cId="3755068264" sldId="266"/>
        </pc:sldMkLst>
        <pc:spChg chg="mod">
          <ac:chgData name="Amal R Babu" userId="3a292d0a-112b-4bc3-bf38-7771656893d2" providerId="ADAL" clId="{992600FB-E5A2-48A8-ADC9-6968E10B5B48}" dt="2022-11-30T07:56:00.122" v="3634" actId="34135"/>
          <ac:spMkLst>
            <pc:docMk/>
            <pc:sldMk cId="3755068264" sldId="266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7" creationId="{5458944F-1CDF-5B4A-5346-0713F71E6D97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9" creationId="{7AB15AB0-772B-E0A7-91C9-CD35E5756C46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10" creationId="{EE182853-4868-6BEB-96C3-F640A7B3B1C1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11" creationId="{2C3AB44A-EF80-51C7-549B-5939C01866EB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11" creationId="{C521702C-A845-3192-B348-68658C74D330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12" creationId="{463E51DB-D0E0-8BDE-E9A2-55EF692A0FFE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3" creationId="{4F3E08FA-4C08-7258-FA22-03C53F09604C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14" creationId="{B8072963-2403-5BF4-A3A4-8CD7405BCDC6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7" creationId="{29D393BC-86FC-4CA8-8830-E874EA43EE28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18" creationId="{43DB8F49-14BD-98CE-0529-0CDD6D75A016}"/>
          </ac:spMkLst>
        </pc:spChg>
        <pc:spChg chg="del mod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9" creationId="{B5F22004-B568-5F9F-D315-B9048F8F933E}"/>
          </ac:spMkLst>
        </pc:spChg>
        <pc:spChg chg="del mod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3" creationId="{228DA46A-69B8-B7A2-2A6D-3722412D45CD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4" creationId="{633A5DBA-3D5C-D126-07EA-FFE40D5EAE42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5" creationId="{09E00A39-BE32-E161-2790-951E54DE8412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6" creationId="{CA7E335B-0CDC-1E90-9E21-D361EEBAEC05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32" creationId="{99A3E2DA-8AB7-CB43-4A8D-D6AB9DB6D6E8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36" creationId="{CEE4DF2C-8E3C-6B03-0972-A3B04A285B1E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37" creationId="{DB6B8045-A507-44E2-526E-4BD417A97DF9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38" creationId="{0C4D0C6E-33BD-722F-A880-7E75FC18E840}"/>
          </ac:spMkLst>
        </pc:spChg>
        <pc:spChg chg="add mod">
          <ac:chgData name="Amal R Babu" userId="3a292d0a-112b-4bc3-bf38-7771656893d2" providerId="ADAL" clId="{992600FB-E5A2-48A8-ADC9-6968E10B5B48}" dt="2022-11-30T03:32:18.614" v="2484" actId="14100"/>
          <ac:spMkLst>
            <pc:docMk/>
            <pc:sldMk cId="3755068264" sldId="266"/>
            <ac:spMk id="39" creationId="{84CB2A03-F658-93C7-05A0-E19A53B2B170}"/>
          </ac:spMkLst>
        </pc:spChg>
        <pc:spChg chg="add mod topLvl">
          <ac:chgData name="Amal R Babu" userId="3a292d0a-112b-4bc3-bf38-7771656893d2" providerId="ADAL" clId="{992600FB-E5A2-48A8-ADC9-6968E10B5B48}" dt="2022-11-30T03:32:38.476" v="2488" actId="165"/>
          <ac:spMkLst>
            <pc:docMk/>
            <pc:sldMk cId="3755068264" sldId="266"/>
            <ac:spMk id="40" creationId="{FDBDB851-F4F9-B908-0B05-CD369D63F206}"/>
          </ac:spMkLst>
        </pc:spChg>
        <pc:spChg chg="del">
          <ac:chgData name="Amal R Babu" userId="3a292d0a-112b-4bc3-bf38-7771656893d2" providerId="ADAL" clId="{992600FB-E5A2-48A8-ADC9-6968E10B5B48}" dt="2022-11-30T03:27:56.186" v="2435" actId="478"/>
          <ac:spMkLst>
            <pc:docMk/>
            <pc:sldMk cId="3755068264" sldId="266"/>
            <ac:spMk id="42" creationId="{8EB9BA56-9EF6-A93C-93AB-DFC2AF6FDCF8}"/>
          </ac:spMkLst>
        </pc:spChg>
        <pc:spChg chg="del">
          <ac:chgData name="Amal R Babu" userId="3a292d0a-112b-4bc3-bf38-7771656893d2" providerId="ADAL" clId="{992600FB-E5A2-48A8-ADC9-6968E10B5B48}" dt="2022-11-30T06:30:41.503" v="3449" actId="478"/>
          <ac:spMkLst>
            <pc:docMk/>
            <pc:sldMk cId="3755068264" sldId="266"/>
            <ac:spMk id="43" creationId="{4085F982-777E-59AD-4DB4-B07024AB9EAF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45" creationId="{CAD06A51-706D-3020-BC3C-51F74BA47466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46" creationId="{4D2F7B60-C640-B10E-3F51-75BE4A15FDE6}"/>
          </ac:spMkLst>
        </pc:spChg>
        <pc:spChg chg="del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48" creationId="{32BA2B5C-A252-6EDB-B3FB-09C6C1A0D1C5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50" creationId="{0E2B6178-FB2D-9772-47AD-87A734026875}"/>
          </ac:spMkLst>
        </pc:spChg>
        <pc:spChg chg="del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51" creationId="{27AE5392-7B1E-233F-F925-0AC39F540B43}"/>
          </ac:spMkLst>
        </pc:spChg>
        <pc:spChg chg="add del mod">
          <ac:chgData name="Amal R Babu" userId="3a292d0a-112b-4bc3-bf38-7771656893d2" providerId="ADAL" clId="{992600FB-E5A2-48A8-ADC9-6968E10B5B48}" dt="2022-11-30T03:30:17.143" v="2459" actId="478"/>
          <ac:spMkLst>
            <pc:docMk/>
            <pc:sldMk cId="3755068264" sldId="266"/>
            <ac:spMk id="52" creationId="{7551A170-088C-F2F7-4D67-A69EDB5CB6FC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56" creationId="{7770034B-8A8D-D547-60C2-8309477214E3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57" creationId="{83D07306-8D46-7528-99E4-D290AA4D1959}"/>
          </ac:spMkLst>
        </pc:spChg>
        <pc:spChg chg="del mod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58" creationId="{84827C04-91A4-59E2-705C-138BA0A13DA9}"/>
          </ac:spMkLst>
        </pc:spChg>
        <pc:spChg chg="add mod topLvl">
          <ac:chgData name="Amal R Babu" userId="3a292d0a-112b-4bc3-bf38-7771656893d2" providerId="ADAL" clId="{992600FB-E5A2-48A8-ADC9-6968E10B5B48}" dt="2022-11-30T03:32:38.476" v="2488" actId="165"/>
          <ac:spMkLst>
            <pc:docMk/>
            <pc:sldMk cId="3755068264" sldId="266"/>
            <ac:spMk id="59" creationId="{FE99B941-0458-55FC-E1B0-58A502078AD2}"/>
          </ac:spMkLst>
        </pc:spChg>
        <pc:spChg chg="add mod">
          <ac:chgData name="Amal R Babu" userId="3a292d0a-112b-4bc3-bf38-7771656893d2" providerId="ADAL" clId="{992600FB-E5A2-48A8-ADC9-6968E10B5B48}" dt="2022-11-30T03:31:11.799" v="2468" actId="14100"/>
          <ac:spMkLst>
            <pc:docMk/>
            <pc:sldMk cId="3755068264" sldId="266"/>
            <ac:spMk id="60" creationId="{3428904D-27D3-9BF1-D864-C817A0232D45}"/>
          </ac:spMkLst>
        </pc:spChg>
        <pc:spChg chg="add del mod">
          <ac:chgData name="Amal R Babu" userId="3a292d0a-112b-4bc3-bf38-7771656893d2" providerId="ADAL" clId="{992600FB-E5A2-48A8-ADC9-6968E10B5B48}" dt="2022-11-30T03:31:45.317" v="2479" actId="478"/>
          <ac:spMkLst>
            <pc:docMk/>
            <pc:sldMk cId="3755068264" sldId="266"/>
            <ac:spMk id="63" creationId="{35A0CCAD-40A1-F151-ED98-440EF3866990}"/>
          </ac:spMkLst>
        </pc:spChg>
        <pc:spChg chg="mod">
          <ac:chgData name="Amal R Babu" userId="3a292d0a-112b-4bc3-bf38-7771656893d2" providerId="ADAL" clId="{992600FB-E5A2-48A8-ADC9-6968E10B5B48}" dt="2022-11-30T03:50:36.367" v="2574" actId="207"/>
          <ac:spMkLst>
            <pc:docMk/>
            <pc:sldMk cId="3755068264" sldId="266"/>
            <ac:spMk id="64" creationId="{1026419F-9D4F-D6A0-6D28-43C551A1C434}"/>
          </ac:spMkLst>
        </pc:spChg>
        <pc:spChg chg="add del mod ord">
          <ac:chgData name="Amal R Babu" userId="3a292d0a-112b-4bc3-bf38-7771656893d2" providerId="ADAL" clId="{992600FB-E5A2-48A8-ADC9-6968E10B5B48}" dt="2022-11-30T03:37:02.606" v="2505" actId="931"/>
          <ac:spMkLst>
            <pc:docMk/>
            <pc:sldMk cId="3755068264" sldId="266"/>
            <ac:spMk id="78" creationId="{E6F98CB9-BC25-9892-D585-5B30D0E2FAFA}"/>
          </ac:spMkLst>
        </pc:spChg>
        <pc:spChg chg="mod">
          <ac:chgData name="Amal R Babu" userId="3a292d0a-112b-4bc3-bf38-7771656893d2" providerId="ADAL" clId="{992600FB-E5A2-48A8-ADC9-6968E10B5B48}" dt="2022-11-30T03:50:36.367" v="2574" actId="207"/>
          <ac:spMkLst>
            <pc:docMk/>
            <pc:sldMk cId="3755068264" sldId="266"/>
            <ac:spMk id="79" creationId="{658172E2-3787-64CE-5910-C25C444076A5}"/>
          </ac:spMkLst>
        </pc:spChg>
        <pc:spChg chg="add del mod ord">
          <ac:chgData name="Amal R Babu" userId="3a292d0a-112b-4bc3-bf38-7771656893d2" providerId="ADAL" clId="{992600FB-E5A2-48A8-ADC9-6968E10B5B48}" dt="2022-11-30T03:36:57.238" v="2501" actId="931"/>
          <ac:spMkLst>
            <pc:docMk/>
            <pc:sldMk cId="3755068264" sldId="266"/>
            <ac:spMk id="83" creationId="{B3275D06-3121-7DB7-E4F2-D25150F1C97C}"/>
          </ac:spMkLst>
        </pc:spChg>
        <pc:spChg chg="add del mod ord">
          <ac:chgData name="Amal R Babu" userId="3a292d0a-112b-4bc3-bf38-7771656893d2" providerId="ADAL" clId="{992600FB-E5A2-48A8-ADC9-6968E10B5B48}" dt="2022-11-30T03:40:56.858" v="2516" actId="931"/>
          <ac:spMkLst>
            <pc:docMk/>
            <pc:sldMk cId="3755068264" sldId="266"/>
            <ac:spMk id="84" creationId="{4C79DD68-71E0-74C0-7BCE-B7C565A3DC28}"/>
          </ac:spMkLst>
        </pc:spChg>
        <pc:spChg chg="add del mod ord">
          <ac:chgData name="Amal R Babu" userId="3a292d0a-112b-4bc3-bf38-7771656893d2" providerId="ADAL" clId="{992600FB-E5A2-48A8-ADC9-6968E10B5B48}" dt="2022-11-30T03:43:50.597" v="2537" actId="931"/>
          <ac:spMkLst>
            <pc:docMk/>
            <pc:sldMk cId="3755068264" sldId="266"/>
            <ac:spMk id="85" creationId="{51DF3862-7AB4-10C4-27A1-955E016C4976}"/>
          </ac:spMkLst>
        </pc:spChg>
        <pc:spChg chg="mod">
          <ac:chgData name="Amal R Babu" userId="3a292d0a-112b-4bc3-bf38-7771656893d2" providerId="ADAL" clId="{992600FB-E5A2-48A8-ADC9-6968E10B5B48}" dt="2022-11-30T03:32:10.009" v="2483" actId="20577"/>
          <ac:spMkLst>
            <pc:docMk/>
            <pc:sldMk cId="3755068264" sldId="266"/>
            <ac:spMk id="92" creationId="{232C2ADA-8B7B-4990-FB78-B27C9A79E87E}"/>
          </ac:spMkLst>
        </pc:spChg>
        <pc:spChg chg="add del mod">
          <ac:chgData name="Amal R Babu" userId="3a292d0a-112b-4bc3-bf38-7771656893d2" providerId="ADAL" clId="{992600FB-E5A2-48A8-ADC9-6968E10B5B48}" dt="2022-11-30T03:37:08.446" v="2509" actId="931"/>
          <ac:spMkLst>
            <pc:docMk/>
            <pc:sldMk cId="3755068264" sldId="266"/>
            <ac:spMk id="93" creationId="{5CDB505E-CE1F-0D84-DE76-4E25E2F8CCB6}"/>
          </ac:spMkLst>
        </pc:spChg>
        <pc:spChg chg="add del mod">
          <ac:chgData name="Amal R Babu" userId="3a292d0a-112b-4bc3-bf38-7771656893d2" providerId="ADAL" clId="{992600FB-E5A2-48A8-ADC9-6968E10B5B48}" dt="2022-11-30T03:38:55.859" v="2513" actId="931"/>
          <ac:spMkLst>
            <pc:docMk/>
            <pc:sldMk cId="3755068264" sldId="266"/>
            <ac:spMk id="100" creationId="{EE291F2B-16E9-F0D7-1DE7-B1EEF03483D9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30T06:30:41.503" v="3449" actId="478"/>
          <ac:spMkLst>
            <pc:docMk/>
            <pc:sldMk cId="3755068264" sldId="266"/>
            <ac:spMk id="109" creationId="{B205D4A8-03D0-E92D-2A10-7A44B4A53BD1}"/>
          </ac:spMkLst>
        </pc:spChg>
        <pc:spChg chg="add del mod">
          <ac:chgData name="Amal R Babu" userId="3a292d0a-112b-4bc3-bf38-7771656893d2" providerId="ADAL" clId="{992600FB-E5A2-48A8-ADC9-6968E10B5B48}" dt="2022-11-30T03:41:26.777" v="2519" actId="931"/>
          <ac:spMkLst>
            <pc:docMk/>
            <pc:sldMk cId="3755068264" sldId="266"/>
            <ac:spMk id="110" creationId="{0FC99756-9F43-6308-74C4-8034F357B7C1}"/>
          </ac:spMkLst>
        </pc:spChg>
        <pc:spChg chg="add del mod">
          <ac:chgData name="Amal R Babu" userId="3a292d0a-112b-4bc3-bf38-7771656893d2" providerId="ADAL" clId="{992600FB-E5A2-48A8-ADC9-6968E10B5B48}" dt="2022-11-30T03:42:10.884" v="2533" actId="931"/>
          <ac:spMkLst>
            <pc:docMk/>
            <pc:sldMk cId="3755068264" sldId="266"/>
            <ac:spMk id="114" creationId="{0E946DD9-5788-B760-5EEA-A50E91D44853}"/>
          </ac:spMkLst>
        </pc:spChg>
        <pc:spChg chg="add del mod">
          <ac:chgData name="Amal R Babu" userId="3a292d0a-112b-4bc3-bf38-7771656893d2" providerId="ADAL" clId="{992600FB-E5A2-48A8-ADC9-6968E10B5B48}" dt="2022-11-30T03:45:16.244" v="2540" actId="931"/>
          <ac:spMkLst>
            <pc:docMk/>
            <pc:sldMk cId="3755068264" sldId="266"/>
            <ac:spMk id="122" creationId="{0CFAE096-462D-FC9A-C004-D172714F2AB4}"/>
          </ac:spMkLst>
        </pc:spChg>
        <pc:spChg chg="add del mod">
          <ac:chgData name="Amal R Babu" userId="3a292d0a-112b-4bc3-bf38-7771656893d2" providerId="ADAL" clId="{992600FB-E5A2-48A8-ADC9-6968E10B5B48}" dt="2022-11-30T03:46:03.003" v="2548" actId="931"/>
          <ac:spMkLst>
            <pc:docMk/>
            <pc:sldMk cId="3755068264" sldId="266"/>
            <ac:spMk id="128" creationId="{99DAA5CB-E28B-1495-2E90-A24FF6135DA3}"/>
          </ac:spMkLst>
        </pc:spChg>
        <pc:spChg chg="add del mod">
          <ac:chgData name="Amal R Babu" userId="3a292d0a-112b-4bc3-bf38-7771656893d2" providerId="ADAL" clId="{992600FB-E5A2-48A8-ADC9-6968E10B5B48}" dt="2022-11-30T03:47:24.980" v="2556" actId="931"/>
          <ac:spMkLst>
            <pc:docMk/>
            <pc:sldMk cId="3755068264" sldId="266"/>
            <ac:spMk id="132" creationId="{744A1362-46C5-C97E-B8B1-8F962DE30F92}"/>
          </ac:spMkLst>
        </pc:spChg>
        <pc:spChg chg="add del mod">
          <ac:chgData name="Amal R Babu" userId="3a292d0a-112b-4bc3-bf38-7771656893d2" providerId="ADAL" clId="{992600FB-E5A2-48A8-ADC9-6968E10B5B48}" dt="2022-11-30T03:48:11.663" v="2564" actId="931"/>
          <ac:spMkLst>
            <pc:docMk/>
            <pc:sldMk cId="3755068264" sldId="266"/>
            <ac:spMk id="136" creationId="{AD00A6DA-B41D-8119-5D90-CDA814D52FD9}"/>
          </ac:spMkLst>
        </pc:spChg>
        <pc:spChg chg="add del mod">
          <ac:chgData name="Amal R Babu" userId="3a292d0a-112b-4bc3-bf38-7771656893d2" providerId="ADAL" clId="{992600FB-E5A2-48A8-ADC9-6968E10B5B48}" dt="2022-11-30T03:49:48.970" v="2569" actId="931"/>
          <ac:spMkLst>
            <pc:docMk/>
            <pc:sldMk cId="3755068264" sldId="266"/>
            <ac:spMk id="140" creationId="{FF6CF1D3-DB6E-B056-CB09-41493C298B0D}"/>
          </ac:spMkLst>
        </pc:spChg>
        <pc:spChg chg="add mod">
          <ac:chgData name="Amal R Babu" userId="3a292d0a-112b-4bc3-bf38-7771656893d2" providerId="ADAL" clId="{992600FB-E5A2-48A8-ADC9-6968E10B5B48}" dt="2022-11-30T07:56:09.396" v="3637" actId="207"/>
          <ac:spMkLst>
            <pc:docMk/>
            <pc:sldMk cId="3755068264" sldId="266"/>
            <ac:spMk id="143" creationId="{2ED2C615-8928-5712-BD21-EC1722D16AC9}"/>
          </ac:spMkLst>
        </pc:spChg>
        <pc:spChg chg="add mod">
          <ac:chgData name="Amal R Babu" userId="3a292d0a-112b-4bc3-bf38-7771656893d2" providerId="ADAL" clId="{992600FB-E5A2-48A8-ADC9-6968E10B5B48}" dt="2022-11-30T07:56:15.598" v="3638" actId="207"/>
          <ac:spMkLst>
            <pc:docMk/>
            <pc:sldMk cId="3755068264" sldId="266"/>
            <ac:spMk id="144" creationId="{0B5F13FE-E242-EC5A-9FAA-F873BC403524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5" creationId="{693798C2-D83E-3B70-1313-BE4D6CB97E0E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6" creationId="{0123B626-8DEC-EB98-3743-CCAD7C20C17A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7" creationId="{BC95DEFB-E4F5-3937-99D3-B1130364943B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9" creationId="{B8779075-D4F4-FBC2-48EF-1978D405C488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0" creationId="{9354CB75-0E1C-561E-888F-A331665EAD02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1" creationId="{F46B049A-045A-3A8A-7471-3170FA6E30DB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2" creationId="{AEFBB995-19F7-480D-F600-9C8748632F44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4" creationId="{1A6AEACA-C69E-F99E-A7DC-D2C4BDE7B20F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7" creationId="{4C348C89-8661-717F-8E75-9113E6E83D9B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8" creationId="{826B4028-8A4E-6F00-898A-13D65B86BAF8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9" creationId="{6D1A98A7-2642-B19C-F46D-2727020734E9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1" creationId="{72A752BF-8058-8504-0E25-036A6BB2E287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2" creationId="{D2FC7B67-4B55-CE2D-EFFB-19A6EC58FBC9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3" creationId="{D6FD6B3E-CFE7-10A0-C6B6-A478E16DA06D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4" creationId="{2D884566-ED83-E244-C1E7-03D41A6BBF1B}"/>
          </ac:spMkLst>
        </pc:spChg>
        <pc:spChg chg="add mod">
          <ac:chgData name="Amal R Babu" userId="3a292d0a-112b-4bc3-bf38-7771656893d2" providerId="ADAL" clId="{992600FB-E5A2-48A8-ADC9-6968E10B5B48}" dt="2022-11-30T07:56:20.316" v="3639" actId="207"/>
          <ac:spMkLst>
            <pc:docMk/>
            <pc:sldMk cId="3755068264" sldId="266"/>
            <ac:spMk id="165" creationId="{8B8EC837-C535-A168-2E87-A5F4389F9D2A}"/>
          </ac:spMkLst>
        </pc:spChg>
        <pc:spChg chg="mod">
          <ac:chgData name="Amal R Babu" userId="3a292d0a-112b-4bc3-bf38-7771656893d2" providerId="ADAL" clId="{992600FB-E5A2-48A8-ADC9-6968E10B5B48}" dt="2022-11-30T07:56:25.881" v="3641" actId="207"/>
          <ac:spMkLst>
            <pc:docMk/>
            <pc:sldMk cId="3755068264" sldId="266"/>
            <ac:spMk id="167" creationId="{486785D6-6521-2BA7-0834-5918E389718F}"/>
          </ac:spMkLst>
        </pc:spChg>
        <pc:spChg chg="mod">
          <ac:chgData name="Amal R Babu" userId="3a292d0a-112b-4bc3-bf38-7771656893d2" providerId="ADAL" clId="{992600FB-E5A2-48A8-ADC9-6968E10B5B48}" dt="2022-11-30T07:56:25.881" v="3641" actId="207"/>
          <ac:spMkLst>
            <pc:docMk/>
            <pc:sldMk cId="3755068264" sldId="266"/>
            <ac:spMk id="168" creationId="{B1C52508-46C2-A6B1-527E-2B84F86A6AAD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9" creationId="{5C4A4268-E95E-F2AD-770C-C6E4210F0FF5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1" creationId="{2EE5AF55-5565-C657-DC1D-428300C74DE9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2" creationId="{BB8EEF29-FDA5-3CD8-B651-A67139FF8EA6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3" creationId="{ABA46D27-59B7-229C-CD9B-37FA191B573D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4" creationId="{8F86F8B7-2B02-5D33-A764-E9D25BFF1237}"/>
          </ac:spMkLst>
        </pc:spChg>
        <pc:grpChg chg="add mod">
          <ac:chgData name="Amal R Babu" userId="3a292d0a-112b-4bc3-bf38-7771656893d2" providerId="ADAL" clId="{992600FB-E5A2-48A8-ADC9-6968E10B5B48}" dt="2022-12-07T05:42:18.379" v="3723"/>
          <ac:grpSpMkLst>
            <pc:docMk/>
            <pc:sldMk cId="3755068264" sldId="266"/>
            <ac:grpSpMk id="2" creationId="{E9978119-D727-EA68-78A8-4C4B0F0AB257}"/>
          </ac:grpSpMkLst>
        </pc:grpChg>
        <pc:grpChg chg="add mod">
          <ac:chgData name="Amal R Babu" userId="3a292d0a-112b-4bc3-bf38-7771656893d2" providerId="ADAL" clId="{992600FB-E5A2-48A8-ADC9-6968E10B5B48}" dt="2022-12-07T05:42:18.379" v="3723"/>
          <ac:grpSpMkLst>
            <pc:docMk/>
            <pc:sldMk cId="3755068264" sldId="266"/>
            <ac:grpSpMk id="10" creationId="{D8CDB6E0-FC45-87A7-040F-631604538EFE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30" creationId="{9ECCC638-745A-4CD5-37F4-34E729654B57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54" creationId="{73F997E9-B116-D8A6-6EF5-C091C7C77B6D}"/>
          </ac:grpSpMkLst>
        </pc:grpChg>
        <pc:grpChg chg="add del mod">
          <ac:chgData name="Amal R Babu" userId="3a292d0a-112b-4bc3-bf38-7771656893d2" providerId="ADAL" clId="{992600FB-E5A2-48A8-ADC9-6968E10B5B48}" dt="2022-11-30T03:31:19.045" v="2471" actId="165"/>
          <ac:grpSpMkLst>
            <pc:docMk/>
            <pc:sldMk cId="3755068264" sldId="266"/>
            <ac:grpSpMk id="61" creationId="{65643C78-5691-1CDC-481B-D5144FB2AEC3}"/>
          </ac:grpSpMkLst>
        </pc:grpChg>
        <pc:grpChg chg="add del mod">
          <ac:chgData name="Amal R Babu" userId="3a292d0a-112b-4bc3-bf38-7771656893d2" providerId="ADAL" clId="{992600FB-E5A2-48A8-ADC9-6968E10B5B48}" dt="2022-11-30T03:32:38.476" v="2488" actId="165"/>
          <ac:grpSpMkLst>
            <pc:docMk/>
            <pc:sldMk cId="3755068264" sldId="266"/>
            <ac:grpSpMk id="66" creationId="{FB02D8C4-DCAE-38A5-680E-33A04C14863D}"/>
          </ac:grpSpMkLst>
        </pc:grpChg>
        <pc:grpChg chg="del">
          <ac:chgData name="Amal R Babu" userId="3a292d0a-112b-4bc3-bf38-7771656893d2" providerId="ADAL" clId="{992600FB-E5A2-48A8-ADC9-6968E10B5B48}" dt="2022-12-07T05:42:17.839" v="3722" actId="478"/>
          <ac:grpSpMkLst>
            <pc:docMk/>
            <pc:sldMk cId="3755068264" sldId="266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17.839" v="3722" actId="478"/>
          <ac:grpSpMkLst>
            <pc:docMk/>
            <pc:sldMk cId="3755068264" sldId="266"/>
            <ac:grpSpMk id="68" creationId="{CE1D2690-EA4E-562F-8571-7A8695694CC3}"/>
          </ac:grpSpMkLst>
        </pc:grpChg>
        <pc:grpChg chg="del mod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48" creationId="{5DD7B624-9934-A274-6D26-4B7C2E84A28E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53" creationId="{0A1B5201-0A58-C4EA-4F1D-130D1852D1B3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56" creationId="{29648C6D-6AC3-613B-AD38-9B9E258BC338}"/>
          </ac:grpSpMkLst>
        </pc:grpChg>
        <pc:grpChg chg="add mod">
          <ac:chgData name="Amal R Babu" userId="3a292d0a-112b-4bc3-bf38-7771656893d2" providerId="ADAL" clId="{992600FB-E5A2-48A8-ADC9-6968E10B5B48}" dt="2022-11-30T07:56:25.881" v="3641" actId="207"/>
          <ac:grpSpMkLst>
            <pc:docMk/>
            <pc:sldMk cId="3755068264" sldId="266"/>
            <ac:grpSpMk id="166" creationId="{6964EF7C-3D1F-186E-D026-331EFE58548D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70" creationId="{8468CFC2-A367-E206-AAE8-D674A2D01F2C}"/>
          </ac:grpSpMkLst>
        </pc:grp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74" creationId="{CF962D2B-A97E-A572-A4E8-1080996E9B27}"/>
          </ac:picMkLst>
        </pc:pic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82" creationId="{7A2FB218-90DA-752A-5A0F-ECC9ADE1621C}"/>
          </ac:picMkLst>
        </pc:picChg>
        <pc:picChg chg="add del mod">
          <ac:chgData name="Amal R Babu" userId="3a292d0a-112b-4bc3-bf38-7771656893d2" providerId="ADAL" clId="{992600FB-E5A2-48A8-ADC9-6968E10B5B48}" dt="2022-11-30T03:37:00.391" v="2504" actId="478"/>
          <ac:picMkLst>
            <pc:docMk/>
            <pc:sldMk cId="3755068264" sldId="266"/>
            <ac:picMk id="87" creationId="{27BB5F40-BD0A-DDA2-3DD4-19414606BD78}"/>
          </ac:picMkLst>
        </pc:pic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89" creationId="{47BAB7C8-AA0B-C2C3-9676-2E6AD1AD3B6D}"/>
          </ac:picMkLst>
        </pc:pic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91" creationId="{33705521-662D-32E8-BEA9-64656F252A6E}"/>
          </ac:picMkLst>
        </pc:picChg>
        <pc:picChg chg="add del mod">
          <ac:chgData name="Amal R Babu" userId="3a292d0a-112b-4bc3-bf38-7771656893d2" providerId="ADAL" clId="{992600FB-E5A2-48A8-ADC9-6968E10B5B48}" dt="2022-11-30T03:37:04.888" v="2508" actId="478"/>
          <ac:picMkLst>
            <pc:docMk/>
            <pc:sldMk cId="3755068264" sldId="266"/>
            <ac:picMk id="97" creationId="{9ACBE22A-43C9-62AF-176C-69DC9D3FAC75}"/>
          </ac:picMkLst>
        </pc:picChg>
        <pc:picChg chg="add mod modCrop">
          <ac:chgData name="Amal R Babu" userId="3a292d0a-112b-4bc3-bf38-7771656893d2" providerId="ADAL" clId="{992600FB-E5A2-48A8-ADC9-6968E10B5B48}" dt="2022-11-30T03:37:20.543" v="2512" actId="18131"/>
          <ac:picMkLst>
            <pc:docMk/>
            <pc:sldMk cId="3755068264" sldId="266"/>
            <ac:picMk id="103" creationId="{70081B3C-6CBC-6133-BAE7-633EE2AB9ED3}"/>
          </ac:picMkLst>
        </pc:picChg>
        <pc:picChg chg="add del mod">
          <ac:chgData name="Amal R Babu" userId="3a292d0a-112b-4bc3-bf38-7771656893d2" providerId="ADAL" clId="{992600FB-E5A2-48A8-ADC9-6968E10B5B48}" dt="2022-11-30T03:41:25.016" v="2518" actId="478"/>
          <ac:picMkLst>
            <pc:docMk/>
            <pc:sldMk cId="3755068264" sldId="266"/>
            <ac:picMk id="105" creationId="{C4A1AC29-33B0-8FB9-BDB4-260249EAFBA8}"/>
          </ac:picMkLst>
        </pc:picChg>
        <pc:picChg chg="add mod">
          <ac:chgData name="Amal R Babu" userId="3a292d0a-112b-4bc3-bf38-7771656893d2" providerId="ADAL" clId="{992600FB-E5A2-48A8-ADC9-6968E10B5B48}" dt="2022-11-30T03:40:58.923" v="2517" actId="27614"/>
          <ac:picMkLst>
            <pc:docMk/>
            <pc:sldMk cId="3755068264" sldId="266"/>
            <ac:picMk id="107" creationId="{FB4FD369-9956-2E15-E2ED-C24F5C3A6C8D}"/>
          </ac:picMkLst>
        </pc:picChg>
        <pc:picChg chg="add del mod">
          <ac:chgData name="Amal R Babu" userId="3a292d0a-112b-4bc3-bf38-7771656893d2" providerId="ADAL" clId="{992600FB-E5A2-48A8-ADC9-6968E10B5B48}" dt="2022-11-30T03:41:38.058" v="2522" actId="478"/>
          <ac:picMkLst>
            <pc:docMk/>
            <pc:sldMk cId="3755068264" sldId="266"/>
            <ac:picMk id="112" creationId="{2626D3A7-80F3-3300-E41C-6ED93389835F}"/>
          </ac:picMkLst>
        </pc:picChg>
        <pc:picChg chg="add del mod">
          <ac:chgData name="Amal R Babu" userId="3a292d0a-112b-4bc3-bf38-7771656893d2" providerId="ADAL" clId="{992600FB-E5A2-48A8-ADC9-6968E10B5B48}" dt="2022-11-30T03:41:43.885" v="2527" actId="931"/>
          <ac:picMkLst>
            <pc:docMk/>
            <pc:sldMk cId="3755068264" sldId="266"/>
            <ac:picMk id="116" creationId="{B64A08F3-1F6C-5958-3F59-4BFA2030054E}"/>
          </ac:picMkLst>
        </pc:picChg>
        <pc:picChg chg="add del mod">
          <ac:chgData name="Amal R Babu" userId="3a292d0a-112b-4bc3-bf38-7771656893d2" providerId="ADAL" clId="{992600FB-E5A2-48A8-ADC9-6968E10B5B48}" dt="2022-11-30T03:42:00.797" v="2532" actId="931"/>
          <ac:picMkLst>
            <pc:docMk/>
            <pc:sldMk cId="3755068264" sldId="266"/>
            <ac:picMk id="118" creationId="{AE4DC4F2-910A-02B6-3939-ACD747B59A99}"/>
          </ac:picMkLst>
        </pc:picChg>
        <pc:picChg chg="add del mod">
          <ac:chgData name="Amal R Babu" userId="3a292d0a-112b-4bc3-bf38-7771656893d2" providerId="ADAL" clId="{992600FB-E5A2-48A8-ADC9-6968E10B5B48}" dt="2022-11-30T03:42:21.313" v="2536" actId="478"/>
          <ac:picMkLst>
            <pc:docMk/>
            <pc:sldMk cId="3755068264" sldId="266"/>
            <ac:picMk id="120" creationId="{A8E10549-25C7-57BC-77FC-0E0312B0DD16}"/>
          </ac:picMkLst>
        </pc:picChg>
        <pc:picChg chg="add mod">
          <ac:chgData name="Amal R Babu" userId="3a292d0a-112b-4bc3-bf38-7771656893d2" providerId="ADAL" clId="{992600FB-E5A2-48A8-ADC9-6968E10B5B48}" dt="2022-11-30T03:43:52.114" v="2539" actId="962"/>
          <ac:picMkLst>
            <pc:docMk/>
            <pc:sldMk cId="3755068264" sldId="266"/>
            <ac:picMk id="124" creationId="{7CE375F9-48EE-BBDD-445D-C52D717CDE68}"/>
          </ac:picMkLst>
        </pc:picChg>
        <pc:picChg chg="add del mod modCrop">
          <ac:chgData name="Amal R Babu" userId="3a292d0a-112b-4bc3-bf38-7771656893d2" providerId="ADAL" clId="{992600FB-E5A2-48A8-ADC9-6968E10B5B48}" dt="2022-11-30T03:46:01.230" v="2547" actId="478"/>
          <ac:picMkLst>
            <pc:docMk/>
            <pc:sldMk cId="3755068264" sldId="266"/>
            <ac:picMk id="126" creationId="{F561D934-3CC4-39DE-EE03-346C932D53C8}"/>
          </ac:picMkLst>
        </pc:picChg>
        <pc:picChg chg="add del mod modCrop">
          <ac:chgData name="Amal R Babu" userId="3a292d0a-112b-4bc3-bf38-7771656893d2" providerId="ADAL" clId="{992600FB-E5A2-48A8-ADC9-6968E10B5B48}" dt="2022-11-30T03:47:23.059" v="2555" actId="478"/>
          <ac:picMkLst>
            <pc:docMk/>
            <pc:sldMk cId="3755068264" sldId="266"/>
            <ac:picMk id="130" creationId="{AFBB7C69-4880-440F-0C0A-8F0751B8243E}"/>
          </ac:picMkLst>
        </pc:picChg>
        <pc:picChg chg="add del mod modCrop">
          <ac:chgData name="Amal R Babu" userId="3a292d0a-112b-4bc3-bf38-7771656893d2" providerId="ADAL" clId="{992600FB-E5A2-48A8-ADC9-6968E10B5B48}" dt="2022-11-30T03:48:09.874" v="2563" actId="478"/>
          <ac:picMkLst>
            <pc:docMk/>
            <pc:sldMk cId="3755068264" sldId="266"/>
            <ac:picMk id="134" creationId="{77A21698-AE44-F8A1-10F5-7F00ADEF3EA0}"/>
          </ac:picMkLst>
        </pc:picChg>
        <pc:picChg chg="add del mod modCrop">
          <ac:chgData name="Amal R Babu" userId="3a292d0a-112b-4bc3-bf38-7771656893d2" providerId="ADAL" clId="{992600FB-E5A2-48A8-ADC9-6968E10B5B48}" dt="2022-11-30T03:49:47.124" v="2568" actId="478"/>
          <ac:picMkLst>
            <pc:docMk/>
            <pc:sldMk cId="3755068264" sldId="266"/>
            <ac:picMk id="138" creationId="{E829A6A7-B245-7406-FC3A-F3ABB243BE03}"/>
          </ac:picMkLst>
        </pc:picChg>
        <pc:picChg chg="add mod">
          <ac:chgData name="Amal R Babu" userId="3a292d0a-112b-4bc3-bf38-7771656893d2" providerId="ADAL" clId="{992600FB-E5A2-48A8-ADC9-6968E10B5B48}" dt="2022-11-30T03:49:50.857" v="2571" actId="962"/>
          <ac:picMkLst>
            <pc:docMk/>
            <pc:sldMk cId="3755068264" sldId="266"/>
            <ac:picMk id="142" creationId="{90B6364E-8761-FD15-92F4-20737325ED51}"/>
          </ac:picMkLst>
        </pc:picChg>
        <pc:picChg chg="mod">
          <ac:chgData name="Amal R Babu" userId="3a292d0a-112b-4bc3-bf38-7771656893d2" providerId="ADAL" clId="{992600FB-E5A2-48A8-ADC9-6968E10B5B48}" dt="2022-11-30T07:56:03.704" v="3636"/>
          <ac:picMkLst>
            <pc:docMk/>
            <pc:sldMk cId="3755068264" sldId="266"/>
            <ac:picMk id="155" creationId="{8EBC64F6-52E4-C7D3-C8E0-063624D82FC8}"/>
          </ac:picMkLst>
        </pc:picChg>
        <pc:cxnChg chg="del">
          <ac:chgData name="Amal R Babu" userId="3a292d0a-112b-4bc3-bf38-7771656893d2" providerId="ADAL" clId="{992600FB-E5A2-48A8-ADC9-6968E10B5B48}" dt="2022-11-30T07:56:03.228" v="3635" actId="478"/>
          <ac:cxnSpMkLst>
            <pc:docMk/>
            <pc:sldMk cId="3755068264" sldId="266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6:03.704" v="3636"/>
          <ac:cxnSpMkLst>
            <pc:docMk/>
            <pc:sldMk cId="3755068264" sldId="266"/>
            <ac:cxnSpMk id="160" creationId="{21E1DE83-1467-0F77-A249-12708D55BC7F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2-07T05:42:23.153" v="3725"/>
        <pc:sldMkLst>
          <pc:docMk/>
          <pc:sldMk cId="2436200355" sldId="267"/>
        </pc:sldMkLst>
        <pc:spChg chg="add mod">
          <ac:chgData name="Amal R Babu" userId="3a292d0a-112b-4bc3-bf38-7771656893d2" providerId="ADAL" clId="{992600FB-E5A2-48A8-ADC9-6968E10B5B48}" dt="2022-12-07T05:35:03.101" v="3704"/>
          <ac:spMkLst>
            <pc:docMk/>
            <pc:sldMk cId="2436200355" sldId="267"/>
            <ac:spMk id="2" creationId="{F301DF9C-8C27-057F-E417-B225D4A79E62}"/>
          </ac:spMkLst>
        </pc:spChg>
        <pc:spChg chg="add del mod">
          <ac:chgData name="Amal R Babu" userId="3a292d0a-112b-4bc3-bf38-7771656893d2" providerId="ADAL" clId="{992600FB-E5A2-48A8-ADC9-6968E10B5B48}" dt="2022-12-07T05:35:19.383" v="3706" actId="931"/>
          <ac:spMkLst>
            <pc:docMk/>
            <pc:sldMk cId="2436200355" sldId="267"/>
            <ac:spMk id="7" creationId="{D8C322E8-8895-2831-9141-19C841220617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10" creationId="{EDB9D673-ED42-81AA-EA28-458BC90D440F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2" creationId="{164EA592-EC8D-9592-F427-A0650BD9E611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12" creationId="{1D69579F-142A-D3FF-6ABC-CE955EE8B6ED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3" creationId="{A0FA1A64-A5A1-2EB2-FF34-7B3F86C34AA6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5" creationId="{02D90D6E-636C-A658-1D13-F2E44B5D2E4B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15" creationId="{758CE942-BEE3-185B-77D6-92057E13A9C7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6" creationId="{2913EB48-94F5-98C7-C275-915A1AD4D3EA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6" creationId="{38CB5149-75A3-5875-D6F1-20D7ACB8D9D1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7" creationId="{29D393BC-86FC-4CA8-8830-E874EA43EE28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9" creationId="{B5F22004-B568-5F9F-D315-B9048F8F933E}"/>
          </ac:spMkLst>
        </pc:spChg>
        <pc:spChg chg="del mod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22" creationId="{B8560F59-A67B-8514-2A4E-47A28A1A48B1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23" creationId="{526B39B7-CCA7-CF72-1C4E-13C742FCB8D5}"/>
          </ac:spMkLst>
        </pc:spChg>
        <pc:spChg chg="add del mod ord">
          <ac:chgData name="Amal R Babu" userId="3a292d0a-112b-4bc3-bf38-7771656893d2" providerId="ADAL" clId="{992600FB-E5A2-48A8-ADC9-6968E10B5B48}" dt="2022-11-30T03:59:16.045" v="2659" actId="478"/>
          <ac:spMkLst>
            <pc:docMk/>
            <pc:sldMk cId="2436200355" sldId="267"/>
            <ac:spMk id="24" creationId="{B3DED94A-06FF-D23F-5860-11A6EA390C5F}"/>
          </ac:spMkLst>
        </pc:spChg>
        <pc:spChg chg="add mod ord">
          <ac:chgData name="Amal R Babu" userId="3a292d0a-112b-4bc3-bf38-7771656893d2" providerId="ADAL" clId="{992600FB-E5A2-48A8-ADC9-6968E10B5B48}" dt="2022-11-30T04:36:01.755" v="2896" actId="167"/>
          <ac:spMkLst>
            <pc:docMk/>
            <pc:sldMk cId="2436200355" sldId="267"/>
            <ac:spMk id="25" creationId="{5D6EB9E9-B3EF-6A67-96FA-386AA6EAF579}"/>
          </ac:spMkLst>
        </pc:spChg>
        <pc:spChg chg="add del mod">
          <ac:chgData name="Amal R Babu" userId="3a292d0a-112b-4bc3-bf38-7771656893d2" providerId="ADAL" clId="{992600FB-E5A2-48A8-ADC9-6968E10B5B48}" dt="2022-12-07T05:35:02.026" v="3703" actId="478"/>
          <ac:spMkLst>
            <pc:docMk/>
            <pc:sldMk cId="2436200355" sldId="267"/>
            <ac:spMk id="26" creationId="{6BDA708B-0796-B9AB-EDD9-80C2C5DE9CF5}"/>
          </ac:spMkLst>
        </pc:spChg>
        <pc:spChg chg="add mod">
          <ac:chgData name="Amal R Babu" userId="3a292d0a-112b-4bc3-bf38-7771656893d2" providerId="ADAL" clId="{992600FB-E5A2-48A8-ADC9-6968E10B5B48}" dt="2022-11-30T03:53:41.412" v="2603" actId="20577"/>
          <ac:spMkLst>
            <pc:docMk/>
            <pc:sldMk cId="2436200355" sldId="267"/>
            <ac:spMk id="31" creationId="{D4E7898C-02FD-99D7-3638-73ACEE2ED58A}"/>
          </ac:spMkLst>
        </pc:spChg>
        <pc:spChg chg="add del mod">
          <ac:chgData name="Amal R Babu" userId="3a292d0a-112b-4bc3-bf38-7771656893d2" providerId="ADAL" clId="{992600FB-E5A2-48A8-ADC9-6968E10B5B48}" dt="2022-11-30T03:55:14.709" v="2630" actId="478"/>
          <ac:spMkLst>
            <pc:docMk/>
            <pc:sldMk cId="2436200355" sldId="267"/>
            <ac:spMk id="32" creationId="{086870B2-D75F-C7D2-4D37-49814685F213}"/>
          </ac:spMkLst>
        </pc:spChg>
        <pc:spChg chg="del mod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35" creationId="{D7FACB4C-BCA4-434A-8FA8-F4D0A8D4C109}"/>
          </ac:spMkLst>
        </pc:spChg>
        <pc:spChg chg="add mod">
          <ac:chgData name="Amal R Babu" userId="3a292d0a-112b-4bc3-bf38-7771656893d2" providerId="ADAL" clId="{992600FB-E5A2-48A8-ADC9-6968E10B5B48}" dt="2022-11-30T03:54:36.166" v="2619" actId="20577"/>
          <ac:spMkLst>
            <pc:docMk/>
            <pc:sldMk cId="2436200355" sldId="267"/>
            <ac:spMk id="36" creationId="{28942AF7-B546-F1D1-6BC0-F3D81E656F81}"/>
          </ac:spMkLst>
        </pc:spChg>
        <pc:spChg chg="mod">
          <ac:chgData name="Amal R Babu" userId="3a292d0a-112b-4bc3-bf38-7771656893d2" providerId="ADAL" clId="{992600FB-E5A2-48A8-ADC9-6968E10B5B48}" dt="2022-11-30T03:55:12.911" v="2629" actId="207"/>
          <ac:spMkLst>
            <pc:docMk/>
            <pc:sldMk cId="2436200355" sldId="267"/>
            <ac:spMk id="38" creationId="{998C2A7B-B8AC-81E7-B686-85B7D32EB26B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39" creationId="{84CB2A03-F658-93C7-05A0-E19A53B2B170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40" creationId="{FDBDB851-F4F9-B908-0B05-CD369D63F206}"/>
          </ac:spMkLst>
        </pc:spChg>
        <pc:spChg chg="mod">
          <ac:chgData name="Amal R Babu" userId="3a292d0a-112b-4bc3-bf38-7771656893d2" providerId="ADAL" clId="{992600FB-E5A2-48A8-ADC9-6968E10B5B48}" dt="2022-11-30T03:55:12.911" v="2629" actId="207"/>
          <ac:spMkLst>
            <pc:docMk/>
            <pc:sldMk cId="2436200355" sldId="267"/>
            <ac:spMk id="42" creationId="{AC9ACCAC-E1FD-5965-31EC-0BB220B36731}"/>
          </ac:spMkLst>
        </pc:spChg>
        <pc:spChg chg="del">
          <ac:chgData name="Amal R Babu" userId="3a292d0a-112b-4bc3-bf38-7771656893d2" providerId="ADAL" clId="{992600FB-E5A2-48A8-ADC9-6968E10B5B48}" dt="2022-11-30T06:30:38.170" v="3448" actId="478"/>
          <ac:spMkLst>
            <pc:docMk/>
            <pc:sldMk cId="2436200355" sldId="267"/>
            <ac:spMk id="43" creationId="{4085F982-777E-59AD-4DB4-B07024AB9EAF}"/>
          </ac:spMkLst>
        </pc:spChg>
        <pc:spChg chg="add mod">
          <ac:chgData name="Amal R Babu" userId="3a292d0a-112b-4bc3-bf38-7771656893d2" providerId="ADAL" clId="{992600FB-E5A2-48A8-ADC9-6968E10B5B48}" dt="2022-11-30T03:56:32.456" v="2647" actId="571"/>
          <ac:spMkLst>
            <pc:docMk/>
            <pc:sldMk cId="2436200355" sldId="267"/>
            <ac:spMk id="45" creationId="{7B705C14-D695-289A-5B4B-151808B22F53}"/>
          </ac:spMkLst>
        </pc:spChg>
        <pc:spChg chg="add mod">
          <ac:chgData name="Amal R Babu" userId="3a292d0a-112b-4bc3-bf38-7771656893d2" providerId="ADAL" clId="{992600FB-E5A2-48A8-ADC9-6968E10B5B48}" dt="2022-11-30T03:56:32.128" v="2646" actId="571"/>
          <ac:spMkLst>
            <pc:docMk/>
            <pc:sldMk cId="2436200355" sldId="267"/>
            <ac:spMk id="46" creationId="{9C583884-9C38-A6D4-3A9B-143FDDA660E1}"/>
          </ac:spMkLst>
        </pc:spChg>
        <pc:spChg chg="add del mod">
          <ac:chgData name="Amal R Babu" userId="3a292d0a-112b-4bc3-bf38-7771656893d2" providerId="ADAL" clId="{992600FB-E5A2-48A8-ADC9-6968E10B5B48}" dt="2022-11-30T03:59:16.045" v="2659" actId="478"/>
          <ac:spMkLst>
            <pc:docMk/>
            <pc:sldMk cId="2436200355" sldId="267"/>
            <ac:spMk id="48" creationId="{3284ED4A-1855-9B48-11A8-50FC60413A46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50" creationId="{0E2B6178-FB2D-9772-47AD-87A734026875}"/>
          </ac:spMkLst>
        </pc:spChg>
        <pc:spChg chg="add del mod">
          <ac:chgData name="Amal R Babu" userId="3a292d0a-112b-4bc3-bf38-7771656893d2" providerId="ADAL" clId="{992600FB-E5A2-48A8-ADC9-6968E10B5B48}" dt="2022-11-30T04:20:28.205" v="2808" actId="478"/>
          <ac:spMkLst>
            <pc:docMk/>
            <pc:sldMk cId="2436200355" sldId="267"/>
            <ac:spMk id="51" creationId="{5E08E010-DD5B-5D15-E704-A8EDA2556850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55" creationId="{A2C13AB5-7A64-00F4-ECBF-90F667E097CA}"/>
          </ac:spMkLst>
        </pc:spChg>
        <pc:spChg chg="add del mod ord">
          <ac:chgData name="Amal R Babu" userId="3a292d0a-112b-4bc3-bf38-7771656893d2" providerId="ADAL" clId="{992600FB-E5A2-48A8-ADC9-6968E10B5B48}" dt="2022-11-30T04:38:08.945" v="2947" actId="931"/>
          <ac:spMkLst>
            <pc:docMk/>
            <pc:sldMk cId="2436200355" sldId="267"/>
            <ac:spMk id="56" creationId="{DF405926-BBB8-EBFD-152D-227073957948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58" creationId="{84827C04-91A4-59E2-705C-138BA0A13DA9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59" creationId="{FE99B941-0458-55FC-E1B0-58A502078AD2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60" creationId="{3428904D-27D3-9BF1-D864-C817A0232D45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61" creationId="{2D4F12DC-56B3-08D9-00FD-2EEA5C5416FD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63" creationId="{0F65353D-A70B-9D0E-EE8B-286534A8AFB8}"/>
          </ac:spMkLst>
        </pc:spChg>
        <pc:spChg chg="mod">
          <ac:chgData name="Amal R Babu" userId="3a292d0a-112b-4bc3-bf38-7771656893d2" providerId="ADAL" clId="{992600FB-E5A2-48A8-ADC9-6968E10B5B48}" dt="2022-11-30T03:54:49.540" v="2621" actId="207"/>
          <ac:spMkLst>
            <pc:docMk/>
            <pc:sldMk cId="2436200355" sldId="267"/>
            <ac:spMk id="64" creationId="{1026419F-9D4F-D6A0-6D28-43C551A1C434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66" creationId="{FB8E8C4D-E5EF-84D3-D8A1-B694A1608B33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74" creationId="{314CC820-7370-67F8-DA11-C538733CB629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78" creationId="{43FCFFFF-43D0-912C-C1FB-26D002714C33}"/>
          </ac:spMkLst>
        </pc:spChg>
        <pc:spChg chg="mod">
          <ac:chgData name="Amal R Babu" userId="3a292d0a-112b-4bc3-bf38-7771656893d2" providerId="ADAL" clId="{992600FB-E5A2-48A8-ADC9-6968E10B5B48}" dt="2022-11-30T03:54:49.540" v="2621" actId="207"/>
          <ac:spMkLst>
            <pc:docMk/>
            <pc:sldMk cId="2436200355" sldId="267"/>
            <ac:spMk id="79" creationId="{658172E2-3787-64CE-5910-C25C444076A5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82" creationId="{7541FA28-902D-3734-9CAC-318928E00201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83" creationId="{F5E55489-A4E5-6229-1D1D-1CA2BFC5721F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84" creationId="{0D133F81-4F2C-D1EE-D696-64DEAC40CBEE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86" creationId="{EEB4E139-8C8E-16E0-F917-581D6D24EEF6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87" creationId="{B779A671-0E2F-578A-B17A-067E1A68259B}"/>
          </ac:spMkLst>
        </pc:spChg>
        <pc:spChg chg="add del mod">
          <ac:chgData name="Amal R Babu" userId="3a292d0a-112b-4bc3-bf38-7771656893d2" providerId="ADAL" clId="{992600FB-E5A2-48A8-ADC9-6968E10B5B48}" dt="2022-11-30T04:18:06.318" v="2757" actId="478"/>
          <ac:spMkLst>
            <pc:docMk/>
            <pc:sldMk cId="2436200355" sldId="267"/>
            <ac:spMk id="89" creationId="{47BD40E3-6B73-2363-03EC-F8D8781B6113}"/>
          </ac:spMkLst>
        </pc:spChg>
        <pc:spChg chg="add del mod">
          <ac:chgData name="Amal R Babu" userId="3a292d0a-112b-4bc3-bf38-7771656893d2" providerId="ADAL" clId="{992600FB-E5A2-48A8-ADC9-6968E10B5B48}" dt="2022-11-30T04:21:53.442" v="2829" actId="478"/>
          <ac:spMkLst>
            <pc:docMk/>
            <pc:sldMk cId="2436200355" sldId="267"/>
            <ac:spMk id="90" creationId="{ADC99C48-EBAB-4674-43AA-16F154808F5C}"/>
          </ac:spMkLst>
        </pc:spChg>
        <pc:spChg chg="add del mod">
          <ac:chgData name="Amal R Babu" userId="3a292d0a-112b-4bc3-bf38-7771656893d2" providerId="ADAL" clId="{992600FB-E5A2-48A8-ADC9-6968E10B5B48}" dt="2022-11-30T04:21:53.442" v="2829" actId="478"/>
          <ac:spMkLst>
            <pc:docMk/>
            <pc:sldMk cId="2436200355" sldId="267"/>
            <ac:spMk id="91" creationId="{1E55062F-2A50-D779-DD79-780B9971DC68}"/>
          </ac:spMkLst>
        </pc:spChg>
        <pc:spChg chg="del mod">
          <ac:chgData name="Amal R Babu" userId="3a292d0a-112b-4bc3-bf38-7771656893d2" providerId="ADAL" clId="{992600FB-E5A2-48A8-ADC9-6968E10B5B48}" dt="2022-11-30T03:53:29.957" v="2593" actId="478"/>
          <ac:spMkLst>
            <pc:docMk/>
            <pc:sldMk cId="2436200355" sldId="267"/>
            <ac:spMk id="92" creationId="{232C2ADA-8B7B-4990-FB78-B27C9A79E87E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93" creationId="{86F428B6-7FF3-C84F-9439-D6B75867C3AD}"/>
          </ac:spMkLst>
        </pc:spChg>
        <pc:spChg chg="mod">
          <ac:chgData name="Amal R Babu" userId="3a292d0a-112b-4bc3-bf38-7771656893d2" providerId="ADAL" clId="{992600FB-E5A2-48A8-ADC9-6968E10B5B48}" dt="2022-11-30T03:54:58.747" v="2624" actId="207"/>
          <ac:spMkLst>
            <pc:docMk/>
            <pc:sldMk cId="2436200355" sldId="267"/>
            <ac:spMk id="94" creationId="{149494EE-3A8F-DAC0-A98E-4649108E72E4}"/>
          </ac:spMkLst>
        </pc:spChg>
        <pc:spChg chg="add mod">
          <ac:chgData name="Amal R Babu" userId="3a292d0a-112b-4bc3-bf38-7771656893d2" providerId="ADAL" clId="{992600FB-E5A2-48A8-ADC9-6968E10B5B48}" dt="2022-11-30T04:40:48.798" v="2992" actId="12789"/>
          <ac:spMkLst>
            <pc:docMk/>
            <pc:sldMk cId="2436200355" sldId="267"/>
            <ac:spMk id="95" creationId="{43460EB2-7EA5-0AA6-B5C9-D78929D9BBD6}"/>
          </ac:spMkLst>
        </pc:spChg>
        <pc:spChg chg="mod">
          <ac:chgData name="Amal R Babu" userId="3a292d0a-112b-4bc3-bf38-7771656893d2" providerId="ADAL" clId="{992600FB-E5A2-48A8-ADC9-6968E10B5B48}" dt="2022-11-30T03:54:58.747" v="2624" actId="207"/>
          <ac:spMkLst>
            <pc:docMk/>
            <pc:sldMk cId="2436200355" sldId="267"/>
            <ac:spMk id="96" creationId="{1D716285-1ADB-8062-28AF-3D63F2CFC065}"/>
          </ac:spMkLst>
        </pc:spChg>
        <pc:spChg chg="add del mod topLvl">
          <ac:chgData name="Amal R Babu" userId="3a292d0a-112b-4bc3-bf38-7771656893d2" providerId="ADAL" clId="{992600FB-E5A2-48A8-ADC9-6968E10B5B48}" dt="2022-11-30T04:38:33.775" v="2954" actId="478"/>
          <ac:spMkLst>
            <pc:docMk/>
            <pc:sldMk cId="2436200355" sldId="267"/>
            <ac:spMk id="97" creationId="{2ED34B56-AB6E-24FE-AAC1-FD9733A9E66C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99" creationId="{5153950A-6722-04EA-9B11-365BE185C372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00" creationId="{69C3DD9C-FD00-A0B6-B2C4-04CAF1FDE69D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101" creationId="{E2B08EEE-B67B-3870-1BAE-0563155D7091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02" creationId="{BC336F4F-319C-E66A-14BA-28906300DE58}"/>
          </ac:spMkLst>
        </pc:spChg>
        <pc:spChg chg="add mod">
          <ac:chgData name="Amal R Babu" userId="3a292d0a-112b-4bc3-bf38-7771656893d2" providerId="ADAL" clId="{992600FB-E5A2-48A8-ADC9-6968E10B5B48}" dt="2022-11-30T04:40:11.544" v="2987" actId="1076"/>
          <ac:spMkLst>
            <pc:docMk/>
            <pc:sldMk cId="2436200355" sldId="267"/>
            <ac:spMk id="104" creationId="{14C18C75-DA00-CC7E-1E81-66F80669B451}"/>
          </ac:spMkLst>
        </pc:spChg>
        <pc:spChg chg="add del mod topLvl">
          <ac:chgData name="Amal R Babu" userId="3a292d0a-112b-4bc3-bf38-7771656893d2" providerId="ADAL" clId="{992600FB-E5A2-48A8-ADC9-6968E10B5B48}" dt="2022-11-30T04:41:00.231" v="2993" actId="478"/>
          <ac:spMkLst>
            <pc:docMk/>
            <pc:sldMk cId="2436200355" sldId="267"/>
            <ac:spMk id="105" creationId="{0C637EF9-91A0-42CF-2980-9C9C5552EEE7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06" creationId="{63A3A119-64F3-A175-C6D4-4EDFAAE03324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08" creationId="{72F5C04A-141B-CD8D-F1C4-1EAD6AA026D7}"/>
          </ac:spMkLst>
        </pc:spChg>
        <pc:spChg chg="del">
          <ac:chgData name="Amal R Babu" userId="3a292d0a-112b-4bc3-bf38-7771656893d2" providerId="ADAL" clId="{992600FB-E5A2-48A8-ADC9-6968E10B5B48}" dt="2022-11-30T06:30:38.170" v="3448" actId="478"/>
          <ac:spMkLst>
            <pc:docMk/>
            <pc:sldMk cId="2436200355" sldId="267"/>
            <ac:spMk id="109" creationId="{B205D4A8-03D0-E92D-2A10-7A44B4A53BD1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110" creationId="{21A8CC11-1BDE-2479-BFDA-38B34C3395BD}"/>
          </ac:spMkLst>
        </pc:spChg>
        <pc:spChg chg="add mod">
          <ac:chgData name="Amal R Babu" userId="3a292d0a-112b-4bc3-bf38-7771656893d2" providerId="ADAL" clId="{992600FB-E5A2-48A8-ADC9-6968E10B5B48}" dt="2022-11-30T04:40:11.544" v="2987" actId="1076"/>
          <ac:spMkLst>
            <pc:docMk/>
            <pc:sldMk cId="2436200355" sldId="267"/>
            <ac:spMk id="111" creationId="{A2F3EBE6-C177-D5F3-59BD-523602054F8E}"/>
          </ac:spMkLst>
        </pc:spChg>
        <pc:spChg chg="add mod topLvl">
          <ac:chgData name="Amal R Babu" userId="3a292d0a-112b-4bc3-bf38-7771656893d2" providerId="ADAL" clId="{992600FB-E5A2-48A8-ADC9-6968E10B5B48}" dt="2022-11-30T04:41:38.691" v="3017" actId="20577"/>
          <ac:spMkLst>
            <pc:docMk/>
            <pc:sldMk cId="2436200355" sldId="267"/>
            <ac:spMk id="112" creationId="{7F5110A7-2F70-84E5-9091-9F909F1E5795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3" creationId="{3094AB64-93A1-6197-3A5E-D639A75EA732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4" creationId="{BAB0055F-6949-0484-A74D-871B123DA59E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115" creationId="{8912BEA6-8422-F738-01EC-EFC8300A84D6}"/>
          </ac:spMkLst>
        </pc:spChg>
        <pc:spChg chg="add mod">
          <ac:chgData name="Amal R Babu" userId="3a292d0a-112b-4bc3-bf38-7771656893d2" providerId="ADAL" clId="{992600FB-E5A2-48A8-ADC9-6968E10B5B48}" dt="2022-11-30T04:40:11.544" v="2987" actId="1076"/>
          <ac:spMkLst>
            <pc:docMk/>
            <pc:sldMk cId="2436200355" sldId="267"/>
            <ac:spMk id="116" creationId="{3B26A4DA-E1E7-EB66-2DEC-BB4BE2028D1E}"/>
          </ac:spMkLst>
        </pc:spChg>
        <pc:spChg chg="add mod topLvl">
          <ac:chgData name="Amal R Babu" userId="3a292d0a-112b-4bc3-bf38-7771656893d2" providerId="ADAL" clId="{992600FB-E5A2-48A8-ADC9-6968E10B5B48}" dt="2022-11-30T04:42:40.895" v="3045" actId="20577"/>
          <ac:spMkLst>
            <pc:docMk/>
            <pc:sldMk cId="2436200355" sldId="267"/>
            <ac:spMk id="117" creationId="{922101D1-B7A5-9A32-D1C4-84FFD2572BBF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8" creationId="{AE7923F9-92D2-8FB4-E62B-01A85DE5A467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9" creationId="{CB7D645A-E152-2667-2376-D72418E30E12}"/>
          </ac:spMkLst>
        </pc:spChg>
        <pc:spChg chg="add del mod ord">
          <ac:chgData name="Amal R Babu" userId="3a292d0a-112b-4bc3-bf38-7771656893d2" providerId="ADAL" clId="{992600FB-E5A2-48A8-ADC9-6968E10B5B48}" dt="2022-11-30T04:22:14.691" v="2833"/>
          <ac:spMkLst>
            <pc:docMk/>
            <pc:sldMk cId="2436200355" sldId="267"/>
            <ac:spMk id="122" creationId="{D7080320-FCEF-B6A1-40F3-A3313F339FD4}"/>
          </ac:spMkLst>
        </pc:spChg>
        <pc:spChg chg="add del mod ord">
          <ac:chgData name="Amal R Babu" userId="3a292d0a-112b-4bc3-bf38-7771656893d2" providerId="ADAL" clId="{992600FB-E5A2-48A8-ADC9-6968E10B5B48}" dt="2022-11-30T04:33:21.309" v="2862" actId="478"/>
          <ac:spMkLst>
            <pc:docMk/>
            <pc:sldMk cId="2436200355" sldId="267"/>
            <ac:spMk id="123" creationId="{666C1A41-6458-2833-29F3-C833606F635F}"/>
          </ac:spMkLst>
        </pc:spChg>
        <pc:spChg chg="add mod ord topLvl">
          <ac:chgData name="Amal R Babu" userId="3a292d0a-112b-4bc3-bf38-7771656893d2" providerId="ADAL" clId="{992600FB-E5A2-48A8-ADC9-6968E10B5B48}" dt="2022-11-30T04:40:43.624" v="2991" actId="12788"/>
          <ac:spMkLst>
            <pc:docMk/>
            <pc:sldMk cId="2436200355" sldId="267"/>
            <ac:spMk id="125" creationId="{A53C9CB7-F717-D736-EED5-837B50C73B32}"/>
          </ac:spMkLst>
        </pc:spChg>
        <pc:spChg chg="del mod topLvl">
          <ac:chgData name="Amal R Babu" userId="3a292d0a-112b-4bc3-bf38-7771656893d2" providerId="ADAL" clId="{992600FB-E5A2-48A8-ADC9-6968E10B5B48}" dt="2022-11-30T04:33:49.446" v="2870" actId="478"/>
          <ac:spMkLst>
            <pc:docMk/>
            <pc:sldMk cId="2436200355" sldId="267"/>
            <ac:spMk id="127" creationId="{B4C6D4B2-0CAE-3490-9E5F-7E3C8D0D34FC}"/>
          </ac:spMkLst>
        </pc:spChg>
        <pc:spChg chg="mod topLvl">
          <ac:chgData name="Amal R Babu" userId="3a292d0a-112b-4bc3-bf38-7771656893d2" providerId="ADAL" clId="{992600FB-E5A2-48A8-ADC9-6968E10B5B48}" dt="2022-11-30T04:40:43.624" v="2991" actId="12788"/>
          <ac:spMkLst>
            <pc:docMk/>
            <pc:sldMk cId="2436200355" sldId="267"/>
            <ac:spMk id="128" creationId="{9E78DFDA-C87C-9AD7-DBE0-DACF65B71802}"/>
          </ac:spMkLst>
        </pc:spChg>
        <pc:spChg chg="add del mod">
          <ac:chgData name="Amal R Babu" userId="3a292d0a-112b-4bc3-bf38-7771656893d2" providerId="ADAL" clId="{992600FB-E5A2-48A8-ADC9-6968E10B5B48}" dt="2022-11-30T04:22:14.691" v="2833"/>
          <ac:spMkLst>
            <pc:docMk/>
            <pc:sldMk cId="2436200355" sldId="267"/>
            <ac:spMk id="130" creationId="{39B0F8F9-36F9-80BC-59A0-335857568F58}"/>
          </ac:spMkLst>
        </pc:spChg>
        <pc:spChg chg="add del mod ord">
          <ac:chgData name="Amal R Babu" userId="3a292d0a-112b-4bc3-bf38-7771656893d2" providerId="ADAL" clId="{992600FB-E5A2-48A8-ADC9-6968E10B5B48}" dt="2022-11-30T04:34:59.259" v="2878"/>
          <ac:spMkLst>
            <pc:docMk/>
            <pc:sldMk cId="2436200355" sldId="267"/>
            <ac:spMk id="131" creationId="{E53B2214-BCE4-8202-60DB-4BE5ADB432DA}"/>
          </ac:spMkLst>
        </pc:spChg>
        <pc:spChg chg="del mod">
          <ac:chgData name="Amal R Babu" userId="3a292d0a-112b-4bc3-bf38-7771656893d2" providerId="ADAL" clId="{992600FB-E5A2-48A8-ADC9-6968E10B5B48}" dt="2022-11-30T04:22:16.712" v="2834" actId="478"/>
          <ac:spMkLst>
            <pc:docMk/>
            <pc:sldMk cId="2436200355" sldId="267"/>
            <ac:spMk id="132" creationId="{48AEDCD9-E88F-0CA1-79AC-F0E2889D6AB4}"/>
          </ac:spMkLst>
        </pc:spChg>
        <pc:spChg chg="add del mod ord">
          <ac:chgData name="Amal R Babu" userId="3a292d0a-112b-4bc3-bf38-7771656893d2" providerId="ADAL" clId="{992600FB-E5A2-48A8-ADC9-6968E10B5B48}" dt="2022-11-30T04:34:59.259" v="2878"/>
          <ac:spMkLst>
            <pc:docMk/>
            <pc:sldMk cId="2436200355" sldId="267"/>
            <ac:spMk id="133" creationId="{E7A4D254-09AA-7B38-24A8-7EB3CED0FB16}"/>
          </ac:spMkLst>
        </pc:spChg>
        <pc:spChg chg="mod ord topLvl">
          <ac:chgData name="Amal R Babu" userId="3a292d0a-112b-4bc3-bf38-7771656893d2" providerId="ADAL" clId="{992600FB-E5A2-48A8-ADC9-6968E10B5B48}" dt="2022-11-30T04:40:43.624" v="2991" actId="12788"/>
          <ac:spMkLst>
            <pc:docMk/>
            <pc:sldMk cId="2436200355" sldId="267"/>
            <ac:spMk id="135" creationId="{C8F5921D-0F3D-1B67-BB75-6E454B010F31}"/>
          </ac:spMkLst>
        </pc:spChg>
        <pc:spChg chg="add del mod">
          <ac:chgData name="Amal R Babu" userId="3a292d0a-112b-4bc3-bf38-7771656893d2" providerId="ADAL" clId="{992600FB-E5A2-48A8-ADC9-6968E10B5B48}" dt="2022-11-30T04:35:17.960" v="2885" actId="478"/>
          <ac:spMkLst>
            <pc:docMk/>
            <pc:sldMk cId="2436200355" sldId="267"/>
            <ac:spMk id="136" creationId="{8882B3ED-A681-0B03-8D1B-96C35821B3B8}"/>
          </ac:spMkLst>
        </pc:spChg>
        <pc:spChg chg="add mod">
          <ac:chgData name="Amal R Babu" userId="3a292d0a-112b-4bc3-bf38-7771656893d2" providerId="ADAL" clId="{992600FB-E5A2-48A8-ADC9-6968E10B5B48}" dt="2022-11-30T04:35:15.874" v="2884" actId="571"/>
          <ac:spMkLst>
            <pc:docMk/>
            <pc:sldMk cId="2436200355" sldId="267"/>
            <ac:spMk id="137" creationId="{C6B29BC6-0B3D-1B0C-D16A-F593A95CCEF3}"/>
          </ac:spMkLst>
        </pc:spChg>
        <pc:spChg chg="mod ord topLvl">
          <ac:chgData name="Amal R Babu" userId="3a292d0a-112b-4bc3-bf38-7771656893d2" providerId="ADAL" clId="{992600FB-E5A2-48A8-ADC9-6968E10B5B48}" dt="2022-11-30T04:40:39.192" v="2990" actId="12788"/>
          <ac:spMkLst>
            <pc:docMk/>
            <pc:sldMk cId="2436200355" sldId="267"/>
            <ac:spMk id="140" creationId="{7F6D1C83-222C-B837-5160-506CEE807451}"/>
          </ac:spMkLst>
        </pc:spChg>
        <pc:spChg chg="del mod topLvl">
          <ac:chgData name="Amal R Babu" userId="3a292d0a-112b-4bc3-bf38-7771656893d2" providerId="ADAL" clId="{992600FB-E5A2-48A8-ADC9-6968E10B5B48}" dt="2022-11-30T04:39:05.793" v="2963" actId="478"/>
          <ac:spMkLst>
            <pc:docMk/>
            <pc:sldMk cId="2436200355" sldId="267"/>
            <ac:spMk id="141" creationId="{F7BCC6A9-A2C5-7CD6-5A11-9A4EBF6A73C6}"/>
          </ac:spMkLst>
        </pc:spChg>
        <pc:spChg chg="del mod topLvl">
          <ac:chgData name="Amal R Babu" userId="3a292d0a-112b-4bc3-bf38-7771656893d2" providerId="ADAL" clId="{992600FB-E5A2-48A8-ADC9-6968E10B5B48}" dt="2022-11-30T04:41:00.231" v="2993" actId="478"/>
          <ac:spMkLst>
            <pc:docMk/>
            <pc:sldMk cId="2436200355" sldId="267"/>
            <ac:spMk id="143" creationId="{8914A9DD-A7C3-E097-343B-7ADFCF659E67}"/>
          </ac:spMkLst>
        </pc:spChg>
        <pc:spChg chg="mod topLvl">
          <ac:chgData name="Amal R Babu" userId="3a292d0a-112b-4bc3-bf38-7771656893d2" providerId="ADAL" clId="{992600FB-E5A2-48A8-ADC9-6968E10B5B48}" dt="2022-11-30T04:41:58.664" v="3026" actId="20577"/>
          <ac:spMkLst>
            <pc:docMk/>
            <pc:sldMk cId="2436200355" sldId="267"/>
            <ac:spMk id="144" creationId="{A74A8A31-F4E5-5D14-4DF3-A47C44E1D668}"/>
          </ac:spMkLst>
        </pc:spChg>
        <pc:spChg chg="mod topLvl">
          <ac:chgData name="Amal R Babu" userId="3a292d0a-112b-4bc3-bf38-7771656893d2" providerId="ADAL" clId="{992600FB-E5A2-48A8-ADC9-6968E10B5B48}" dt="2022-11-30T04:42:46.671" v="3054" actId="20577"/>
          <ac:spMkLst>
            <pc:docMk/>
            <pc:sldMk cId="2436200355" sldId="267"/>
            <ac:spMk id="145" creationId="{CA525A16-C20F-509E-582B-B5576A27C743}"/>
          </ac:spMkLst>
        </pc:spChg>
        <pc:spChg chg="mod topLvl">
          <ac:chgData name="Amal R Babu" userId="3a292d0a-112b-4bc3-bf38-7771656893d2" providerId="ADAL" clId="{992600FB-E5A2-48A8-ADC9-6968E10B5B48}" dt="2022-11-30T04:40:39.192" v="2990" actId="12788"/>
          <ac:spMkLst>
            <pc:docMk/>
            <pc:sldMk cId="2436200355" sldId="267"/>
            <ac:spMk id="146" creationId="{52A6F68C-FE8E-F353-5E41-DF1143698FF0}"/>
          </ac:spMkLst>
        </pc:spChg>
        <pc:spChg chg="mod topLvl">
          <ac:chgData name="Amal R Babu" userId="3a292d0a-112b-4bc3-bf38-7771656893d2" providerId="ADAL" clId="{992600FB-E5A2-48A8-ADC9-6968E10B5B48}" dt="2022-11-30T04:40:39.192" v="2990" actId="12788"/>
          <ac:spMkLst>
            <pc:docMk/>
            <pc:sldMk cId="2436200355" sldId="267"/>
            <ac:spMk id="147" creationId="{567BECF8-907F-0BA2-0A76-DCF3599468CB}"/>
          </ac:spMkLst>
        </pc:spChg>
        <pc:spChg chg="mod ord topLvl">
          <ac:chgData name="Amal R Babu" userId="3a292d0a-112b-4bc3-bf38-7771656893d2" providerId="ADAL" clId="{992600FB-E5A2-48A8-ADC9-6968E10B5B48}" dt="2022-11-30T04:40:35.383" v="2989" actId="12788"/>
          <ac:spMkLst>
            <pc:docMk/>
            <pc:sldMk cId="2436200355" sldId="267"/>
            <ac:spMk id="149" creationId="{5DE8F1B2-2D0A-4779-1D87-9B2DFD1FAE65}"/>
          </ac:spMkLst>
        </pc:spChg>
        <pc:spChg chg="del mod topLvl">
          <ac:chgData name="Amal R Babu" userId="3a292d0a-112b-4bc3-bf38-7771656893d2" providerId="ADAL" clId="{992600FB-E5A2-48A8-ADC9-6968E10B5B48}" dt="2022-11-30T04:39:05.793" v="2963" actId="478"/>
          <ac:spMkLst>
            <pc:docMk/>
            <pc:sldMk cId="2436200355" sldId="267"/>
            <ac:spMk id="150" creationId="{23A47A06-8442-A2CB-4AA0-FF0745A45117}"/>
          </ac:spMkLst>
        </pc:spChg>
        <pc:spChg chg="del mod topLvl">
          <ac:chgData name="Amal R Babu" userId="3a292d0a-112b-4bc3-bf38-7771656893d2" providerId="ADAL" clId="{992600FB-E5A2-48A8-ADC9-6968E10B5B48}" dt="2022-11-30T04:41:00.231" v="2993" actId="478"/>
          <ac:spMkLst>
            <pc:docMk/>
            <pc:sldMk cId="2436200355" sldId="267"/>
            <ac:spMk id="151" creationId="{81C1E948-89F8-CB86-6353-0BE4A9710607}"/>
          </ac:spMkLst>
        </pc:spChg>
        <pc:spChg chg="mod topLvl">
          <ac:chgData name="Amal R Babu" userId="3a292d0a-112b-4bc3-bf38-7771656893d2" providerId="ADAL" clId="{992600FB-E5A2-48A8-ADC9-6968E10B5B48}" dt="2022-11-30T04:42:30.363" v="3035" actId="20577"/>
          <ac:spMkLst>
            <pc:docMk/>
            <pc:sldMk cId="2436200355" sldId="267"/>
            <ac:spMk id="152" creationId="{33611C85-D9D5-3478-58FC-CC5655C2E6C7}"/>
          </ac:spMkLst>
        </pc:spChg>
        <pc:spChg chg="mod topLvl">
          <ac:chgData name="Amal R Babu" userId="3a292d0a-112b-4bc3-bf38-7771656893d2" providerId="ADAL" clId="{992600FB-E5A2-48A8-ADC9-6968E10B5B48}" dt="2022-11-30T04:43:00.160" v="3075" actId="20577"/>
          <ac:spMkLst>
            <pc:docMk/>
            <pc:sldMk cId="2436200355" sldId="267"/>
            <ac:spMk id="153" creationId="{81BDDFC1-7C76-E690-15AA-26CB3366DA04}"/>
          </ac:spMkLst>
        </pc:spChg>
        <pc:spChg chg="mod topLvl">
          <ac:chgData name="Amal R Babu" userId="3a292d0a-112b-4bc3-bf38-7771656893d2" providerId="ADAL" clId="{992600FB-E5A2-48A8-ADC9-6968E10B5B48}" dt="2022-11-30T04:40:35.383" v="2989" actId="12788"/>
          <ac:spMkLst>
            <pc:docMk/>
            <pc:sldMk cId="2436200355" sldId="267"/>
            <ac:spMk id="154" creationId="{0BDFB805-A6C6-D1CA-DA11-4745B8377B70}"/>
          </ac:spMkLst>
        </pc:spChg>
        <pc:spChg chg="mod topLvl">
          <ac:chgData name="Amal R Babu" userId="3a292d0a-112b-4bc3-bf38-7771656893d2" providerId="ADAL" clId="{992600FB-E5A2-48A8-ADC9-6968E10B5B48}" dt="2022-11-30T04:40:35.383" v="2989" actId="12788"/>
          <ac:spMkLst>
            <pc:docMk/>
            <pc:sldMk cId="2436200355" sldId="267"/>
            <ac:spMk id="155" creationId="{B4956DC2-5CC2-1474-5256-8C45F0909122}"/>
          </ac:spMkLst>
        </pc:spChg>
        <pc:spChg chg="add del mod">
          <ac:chgData name="Amal R Babu" userId="3a292d0a-112b-4bc3-bf38-7771656893d2" providerId="ADAL" clId="{992600FB-E5A2-48A8-ADC9-6968E10B5B48}" dt="2022-11-30T04:38:20.898" v="2949" actId="931"/>
          <ac:spMkLst>
            <pc:docMk/>
            <pc:sldMk cId="2436200355" sldId="267"/>
            <ac:spMk id="159" creationId="{A5260FF4-8967-D126-3C16-6BBFDF231B5B}"/>
          </ac:spMkLst>
        </pc:spChg>
        <pc:spChg chg="add del mod">
          <ac:chgData name="Amal R Babu" userId="3a292d0a-112b-4bc3-bf38-7771656893d2" providerId="ADAL" clId="{992600FB-E5A2-48A8-ADC9-6968E10B5B48}" dt="2022-11-30T04:45:10.191" v="3078" actId="931"/>
          <ac:spMkLst>
            <pc:docMk/>
            <pc:sldMk cId="2436200355" sldId="267"/>
            <ac:spMk id="168" creationId="{A15628B1-1966-3FC5-99E0-4E0A0B852513}"/>
          </ac:spMkLst>
        </pc:spChg>
        <pc:spChg chg="add mod">
          <ac:chgData name="Amal R Babu" userId="3a292d0a-112b-4bc3-bf38-7771656893d2" providerId="ADAL" clId="{992600FB-E5A2-48A8-ADC9-6968E10B5B48}" dt="2022-11-30T07:58:11.678" v="3651" actId="207"/>
          <ac:spMkLst>
            <pc:docMk/>
            <pc:sldMk cId="2436200355" sldId="267"/>
            <ac:spMk id="171" creationId="{2CF07F76-813F-7F51-9483-10655BFE243D}"/>
          </ac:spMkLst>
        </pc:spChg>
        <pc:spChg chg="add mod">
          <ac:chgData name="Amal R Babu" userId="3a292d0a-112b-4bc3-bf38-7771656893d2" providerId="ADAL" clId="{992600FB-E5A2-48A8-ADC9-6968E10B5B48}" dt="2022-11-30T07:58:14.831" v="3652" actId="207"/>
          <ac:spMkLst>
            <pc:docMk/>
            <pc:sldMk cId="2436200355" sldId="267"/>
            <ac:spMk id="172" creationId="{8850B17B-AB51-6CB1-07C5-D08B041699BC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3" creationId="{5FE40BA8-5EBE-F3BF-B6EF-D0DADC3DD716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4" creationId="{4CF696F9-D55F-4C59-A365-D4EF404ECE69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5" creationId="{1A33C21D-9ABA-E473-51BA-C92659E1AD73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7" creationId="{B35412BB-4663-FA60-FB67-3154CD74BA90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8" creationId="{FBE56D39-CFEB-C5CF-4D0D-668E3DE579BD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9" creationId="{3A823205-08CB-CDCE-C541-E77679B7B3E4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0" creationId="{F306AE8A-993A-753D-4362-547F6FA593E6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2" creationId="{A15D04E7-7F8E-A398-5467-1A6EC147754D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5" creationId="{FF344791-E284-7C54-F037-488E1E2A8EE0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6" creationId="{6B7F920F-2EEE-FD20-FFC5-FFAC31A8A873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7" creationId="{BC20C51C-95CD-9410-4B5E-076094A63202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9" creationId="{836C91C7-08B0-5CE8-884D-CBF584161995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90" creationId="{5076886B-252A-45E5-AB02-D6D4CBD223FC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91" creationId="{5A51A4C7-3126-90DE-B7FA-498E066EA222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4" creationId="{3734A827-5C7E-174E-859D-7A63C93ED68F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5" creationId="{CB9D5E0D-A2E2-074D-59F1-D8B089718A90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8" creationId="{318C1211-1807-9C15-6A2E-25D3D19D322B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9" creationId="{722A60F8-E5FE-E021-32E5-F3AEC091D02F}"/>
          </ac:spMkLst>
        </pc:spChg>
        <pc:spChg chg="add mod">
          <ac:chgData name="Amal R Babu" userId="3a292d0a-112b-4bc3-bf38-7771656893d2" providerId="ADAL" clId="{992600FB-E5A2-48A8-ADC9-6968E10B5B48}" dt="2022-11-30T07:58:18.650" v="3653" actId="207"/>
          <ac:spMkLst>
            <pc:docMk/>
            <pc:sldMk cId="2436200355" sldId="267"/>
            <ac:spMk id="1030" creationId="{21989B86-49C2-FBC4-7303-ADC39A1DF903}"/>
          </ac:spMkLst>
        </pc:spChg>
        <pc:spChg chg="mod">
          <ac:chgData name="Amal R Babu" userId="3a292d0a-112b-4bc3-bf38-7771656893d2" providerId="ADAL" clId="{992600FB-E5A2-48A8-ADC9-6968E10B5B48}" dt="2022-11-30T07:58:22.921" v="3655" actId="207"/>
          <ac:spMkLst>
            <pc:docMk/>
            <pc:sldMk cId="2436200355" sldId="267"/>
            <ac:spMk id="1032" creationId="{AF0DBE9B-E712-C172-9172-1ECCE49A5C65}"/>
          </ac:spMkLst>
        </pc:spChg>
        <pc:spChg chg="mod">
          <ac:chgData name="Amal R Babu" userId="3a292d0a-112b-4bc3-bf38-7771656893d2" providerId="ADAL" clId="{992600FB-E5A2-48A8-ADC9-6968E10B5B48}" dt="2022-11-30T07:58:22.921" v="3655" actId="207"/>
          <ac:spMkLst>
            <pc:docMk/>
            <pc:sldMk cId="2436200355" sldId="267"/>
            <ac:spMk id="1033" creationId="{69694415-0641-917F-94CA-39A290AE3BB9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34" creationId="{BDF61BBE-3CBE-6DF3-F61C-5CB2EE5C84A4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35" creationId="{9EE522F7-D4BF-5EAF-EFEE-B4FBAA1304D3}"/>
          </ac:spMkLst>
        </pc:spChg>
        <pc:grpChg chg="add mod">
          <ac:chgData name="Amal R Babu" userId="3a292d0a-112b-4bc3-bf38-7771656893d2" providerId="ADAL" clId="{992600FB-E5A2-48A8-ADC9-6968E10B5B48}" dt="2022-12-07T05:42:23.153" v="3725"/>
          <ac:grpSpMkLst>
            <pc:docMk/>
            <pc:sldMk cId="2436200355" sldId="267"/>
            <ac:grpSpMk id="11" creationId="{C8BF7A46-A302-2584-C669-B01B15E6AFD6}"/>
          </ac:grpSpMkLst>
        </pc:grpChg>
        <pc:grpChg chg="add mod">
          <ac:chgData name="Amal R Babu" userId="3a292d0a-112b-4bc3-bf38-7771656893d2" providerId="ADAL" clId="{992600FB-E5A2-48A8-ADC9-6968E10B5B48}" dt="2022-12-07T05:42:23.153" v="3725"/>
          <ac:grpSpMkLst>
            <pc:docMk/>
            <pc:sldMk cId="2436200355" sldId="267"/>
            <ac:grpSpMk id="14" creationId="{76A5FDA4-9EFE-789A-17BD-2EA6200C2D97}"/>
          </ac:grpSpMkLst>
        </pc:grpChg>
        <pc:grpChg chg="del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30" creationId="{9ECCC638-745A-4CD5-37F4-34E729654B57}"/>
          </ac:grpSpMkLst>
        </pc:grpChg>
        <pc:grpChg chg="add del mod">
          <ac:chgData name="Amal R Babu" userId="3a292d0a-112b-4bc3-bf38-7771656893d2" providerId="ADAL" clId="{992600FB-E5A2-48A8-ADC9-6968E10B5B48}" dt="2022-11-30T03:57:03.664" v="2657" actId="478"/>
          <ac:grpSpMkLst>
            <pc:docMk/>
            <pc:sldMk cId="2436200355" sldId="267"/>
            <ac:grpSpMk id="37" creationId="{B23D3290-4C45-FC69-96B8-7AAA73C36223}"/>
          </ac:grpSpMkLst>
        </pc:grpChg>
        <pc:grpChg chg="del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54" creationId="{73F997E9-B116-D8A6-6EF5-C091C7C77B6D}"/>
          </ac:grpSpMkLst>
        </pc:grpChg>
        <pc:grpChg chg="del">
          <ac:chgData name="Amal R Babu" userId="3a292d0a-112b-4bc3-bf38-7771656893d2" providerId="ADAL" clId="{992600FB-E5A2-48A8-ADC9-6968E10B5B48}" dt="2022-12-07T05:42:22.799" v="3724" actId="478"/>
          <ac:grpSpMkLst>
            <pc:docMk/>
            <pc:sldMk cId="2436200355" sldId="267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22.799" v="3724" actId="478"/>
          <ac:grpSpMkLst>
            <pc:docMk/>
            <pc:sldMk cId="2436200355" sldId="267"/>
            <ac:grpSpMk id="68" creationId="{CE1D2690-EA4E-562F-8571-7A8695694CC3}"/>
          </ac:grpSpMkLst>
        </pc:grpChg>
        <pc:grpChg chg="del mod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88" creationId="{5202437B-09C4-B9C2-DFB9-8FE4C3A1D94B}"/>
          </ac:grpSpMkLst>
        </pc:grpChg>
        <pc:grpChg chg="del mod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30T04:20:56.998" v="2812" actId="165"/>
          <ac:grpSpMkLst>
            <pc:docMk/>
            <pc:sldMk cId="2436200355" sldId="267"/>
            <ac:grpSpMk id="126" creationId="{D0F7AF6C-0D46-5F4A-2397-AB33C92A19F3}"/>
          </ac:grpSpMkLst>
        </pc:grpChg>
        <pc:grpChg chg="add del mod ord">
          <ac:chgData name="Amal R Babu" userId="3a292d0a-112b-4bc3-bf38-7771656893d2" providerId="ADAL" clId="{992600FB-E5A2-48A8-ADC9-6968E10B5B48}" dt="2022-11-30T04:33:49.446" v="2870" actId="478"/>
          <ac:grpSpMkLst>
            <pc:docMk/>
            <pc:sldMk cId="2436200355" sldId="267"/>
            <ac:grpSpMk id="129" creationId="{2F44F85E-EB00-B89D-6A3F-FA5D34C5BF54}"/>
          </ac:grpSpMkLst>
        </pc:grpChg>
        <pc:grpChg chg="add del mod">
          <ac:chgData name="Amal R Babu" userId="3a292d0a-112b-4bc3-bf38-7771656893d2" providerId="ADAL" clId="{992600FB-E5A2-48A8-ADC9-6968E10B5B48}" dt="2022-11-30T04:35:36.065" v="2892" actId="165"/>
          <ac:grpSpMkLst>
            <pc:docMk/>
            <pc:sldMk cId="2436200355" sldId="267"/>
            <ac:grpSpMk id="138" creationId="{452C6E01-A4DE-D823-AC95-53962324E913}"/>
          </ac:grpSpMkLst>
        </pc:grpChg>
        <pc:grpChg chg="add del mod">
          <ac:chgData name="Amal R Babu" userId="3a292d0a-112b-4bc3-bf38-7771656893d2" providerId="ADAL" clId="{992600FB-E5A2-48A8-ADC9-6968E10B5B48}" dt="2022-11-30T04:35:36.065" v="2892" actId="165"/>
          <ac:grpSpMkLst>
            <pc:docMk/>
            <pc:sldMk cId="2436200355" sldId="267"/>
            <ac:grpSpMk id="139" creationId="{FA7584C6-310C-EBA4-D3FE-B08EFD5EBB95}"/>
          </ac:grpSpMkLst>
        </pc:grpChg>
        <pc:grpChg chg="add del mod">
          <ac:chgData name="Amal R Babu" userId="3a292d0a-112b-4bc3-bf38-7771656893d2" providerId="ADAL" clId="{992600FB-E5A2-48A8-ADC9-6968E10B5B48}" dt="2022-11-30T04:35:36.065" v="2892" actId="165"/>
          <ac:grpSpMkLst>
            <pc:docMk/>
            <pc:sldMk cId="2436200355" sldId="267"/>
            <ac:grpSpMk id="148" creationId="{14802A45-8B7D-4778-F1D8-37DE698801DB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76" creationId="{057C5A39-C92B-DE93-8682-4EE7F922A50A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81" creationId="{E1DA177F-5130-0494-03B6-171AB64C1FAE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84" creationId="{B5C0792A-7B43-3344-4BD4-FF291F95EA27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027" creationId="{712318D0-43C4-982D-7E5C-1AF94C49304C}"/>
          </ac:grpSpMkLst>
        </pc:grpChg>
        <pc:grpChg chg="add mod">
          <ac:chgData name="Amal R Babu" userId="3a292d0a-112b-4bc3-bf38-7771656893d2" providerId="ADAL" clId="{992600FB-E5A2-48A8-ADC9-6968E10B5B48}" dt="2022-11-30T07:58:22.921" v="3655" actId="207"/>
          <ac:grpSpMkLst>
            <pc:docMk/>
            <pc:sldMk cId="2436200355" sldId="267"/>
            <ac:grpSpMk id="1031" creationId="{7AFC11AE-3754-0A3D-09D8-8214E33717A1}"/>
          </ac:grpSpMkLst>
        </pc:grpChg>
        <pc:picChg chg="add mod">
          <ac:chgData name="Amal R Babu" userId="3a292d0a-112b-4bc3-bf38-7771656893d2" providerId="ADAL" clId="{992600FB-E5A2-48A8-ADC9-6968E10B5B48}" dt="2022-12-07T05:35:20.670" v="3707" actId="27614"/>
          <ac:picMkLst>
            <pc:docMk/>
            <pc:sldMk cId="2436200355" sldId="267"/>
            <ac:picMk id="10" creationId="{2EE88C4E-DA3C-6798-5D57-7172822CE41D}"/>
          </ac:picMkLst>
        </pc:picChg>
        <pc:picChg chg="add del mod">
          <ac:chgData name="Amal R Babu" userId="3a292d0a-112b-4bc3-bf38-7771656893d2" providerId="ADAL" clId="{992600FB-E5A2-48A8-ADC9-6968E10B5B48}" dt="2022-11-30T04:17:09.265" v="2744" actId="478"/>
          <ac:picMkLst>
            <pc:docMk/>
            <pc:sldMk cId="2436200355" sldId="267"/>
            <ac:picMk id="52" creationId="{47F713DD-6EB5-5161-9779-57C686C63526}"/>
          </ac:picMkLst>
        </pc:picChg>
        <pc:picChg chg="add del mod">
          <ac:chgData name="Amal R Babu" userId="3a292d0a-112b-4bc3-bf38-7771656893d2" providerId="ADAL" clId="{992600FB-E5A2-48A8-ADC9-6968E10B5B48}" dt="2022-11-30T04:10:37.141" v="2661" actId="478"/>
          <ac:picMkLst>
            <pc:docMk/>
            <pc:sldMk cId="2436200355" sldId="267"/>
            <ac:picMk id="85" creationId="{8A2CBADA-28E3-1898-FDF8-68EAFB7158C5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03" creationId="{70081B3C-6CBC-6133-BAE7-633EE2AB9ED3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07" creationId="{FB4FD369-9956-2E15-E2ED-C24F5C3A6C8D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24" creationId="{7CE375F9-48EE-BBDD-445D-C52D717CDE68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42" creationId="{90B6364E-8761-FD15-92F4-20737325ED51}"/>
          </ac:picMkLst>
        </pc:picChg>
        <pc:picChg chg="add del mod">
          <ac:chgData name="Amal R Babu" userId="3a292d0a-112b-4bc3-bf38-7771656893d2" providerId="ADAL" clId="{992600FB-E5A2-48A8-ADC9-6968E10B5B48}" dt="2022-11-30T04:38:12.579" v="2948" actId="478"/>
          <ac:picMkLst>
            <pc:docMk/>
            <pc:sldMk cId="2436200355" sldId="267"/>
            <ac:picMk id="157" creationId="{1329788E-7E47-3440-F381-4825F5C69465}"/>
          </ac:picMkLst>
        </pc:picChg>
        <pc:picChg chg="add del mod ord modCrop">
          <ac:chgData name="Amal R Babu" userId="3a292d0a-112b-4bc3-bf38-7771656893d2" providerId="ADAL" clId="{992600FB-E5A2-48A8-ADC9-6968E10B5B48}" dt="2022-11-30T04:43:36.549" v="3077" actId="478"/>
          <ac:picMkLst>
            <pc:docMk/>
            <pc:sldMk cId="2436200355" sldId="267"/>
            <ac:picMk id="161" creationId="{B201F22A-A7E6-693B-014E-6EB0F52FB1D7}"/>
          </ac:picMkLst>
        </pc:picChg>
        <pc:picChg chg="add mod">
          <ac:chgData name="Amal R Babu" userId="3a292d0a-112b-4bc3-bf38-7771656893d2" providerId="ADAL" clId="{992600FB-E5A2-48A8-ADC9-6968E10B5B48}" dt="2022-11-30T04:40:48.798" v="2992" actId="12789"/>
          <ac:picMkLst>
            <pc:docMk/>
            <pc:sldMk cId="2436200355" sldId="267"/>
            <ac:picMk id="162" creationId="{AAE22387-12C5-B080-05BF-A472BB9ECD87}"/>
          </ac:picMkLst>
        </pc:picChg>
        <pc:picChg chg="add mod">
          <ac:chgData name="Amal R Babu" userId="3a292d0a-112b-4bc3-bf38-7771656893d2" providerId="ADAL" clId="{992600FB-E5A2-48A8-ADC9-6968E10B5B48}" dt="2022-11-30T04:40:48.798" v="2992" actId="12789"/>
          <ac:picMkLst>
            <pc:docMk/>
            <pc:sldMk cId="2436200355" sldId="267"/>
            <ac:picMk id="163" creationId="{AA2B92FD-D233-A167-86B2-906DD23B6D3D}"/>
          </ac:picMkLst>
        </pc:picChg>
        <pc:picChg chg="add mod">
          <ac:chgData name="Amal R Babu" userId="3a292d0a-112b-4bc3-bf38-7771656893d2" providerId="ADAL" clId="{992600FB-E5A2-48A8-ADC9-6968E10B5B48}" dt="2022-11-30T04:41:08.279" v="2994" actId="571"/>
          <ac:picMkLst>
            <pc:docMk/>
            <pc:sldMk cId="2436200355" sldId="267"/>
            <ac:picMk id="164" creationId="{7EF68BCF-F573-A218-F58B-71804BD5EFC0}"/>
          </ac:picMkLst>
        </pc:picChg>
        <pc:picChg chg="add mod">
          <ac:chgData name="Amal R Babu" userId="3a292d0a-112b-4bc3-bf38-7771656893d2" providerId="ADAL" clId="{992600FB-E5A2-48A8-ADC9-6968E10B5B48}" dt="2022-11-30T04:41:08.279" v="2994" actId="571"/>
          <ac:picMkLst>
            <pc:docMk/>
            <pc:sldMk cId="2436200355" sldId="267"/>
            <ac:picMk id="165" creationId="{8006576A-18F3-85BE-02DF-D2754D1050A1}"/>
          </ac:picMkLst>
        </pc:picChg>
        <pc:picChg chg="add mod">
          <ac:chgData name="Amal R Babu" userId="3a292d0a-112b-4bc3-bf38-7771656893d2" providerId="ADAL" clId="{992600FB-E5A2-48A8-ADC9-6968E10B5B48}" dt="2022-11-30T04:41:08.279" v="2994" actId="571"/>
          <ac:picMkLst>
            <pc:docMk/>
            <pc:sldMk cId="2436200355" sldId="267"/>
            <ac:picMk id="166" creationId="{5AEDCCAA-CA2F-84E9-1E40-9E56C9A84A59}"/>
          </ac:picMkLst>
        </pc:picChg>
        <pc:picChg chg="add del mod">
          <ac:chgData name="Amal R Babu" userId="3a292d0a-112b-4bc3-bf38-7771656893d2" providerId="ADAL" clId="{992600FB-E5A2-48A8-ADC9-6968E10B5B48}" dt="2022-12-07T05:35:00.107" v="3702" actId="478"/>
          <ac:picMkLst>
            <pc:docMk/>
            <pc:sldMk cId="2436200355" sldId="267"/>
            <ac:picMk id="170" creationId="{A3BA43A8-F321-2C92-5D2E-DC81DBF8F2F4}"/>
          </ac:picMkLst>
        </pc:picChg>
        <pc:picChg chg="mod">
          <ac:chgData name="Amal R Babu" userId="3a292d0a-112b-4bc3-bf38-7771656893d2" providerId="ADAL" clId="{992600FB-E5A2-48A8-ADC9-6968E10B5B48}" dt="2022-11-30T07:58:07.006" v="3650"/>
          <ac:picMkLst>
            <pc:docMk/>
            <pc:sldMk cId="2436200355" sldId="267"/>
            <ac:picMk id="183" creationId="{40039E6E-CE7C-DF71-1652-F5C5771357B2}"/>
          </ac:picMkLst>
        </pc:picChg>
        <pc:picChg chg="add del mod">
          <ac:chgData name="Amal R Babu" userId="3a292d0a-112b-4bc3-bf38-7771656893d2" providerId="ADAL" clId="{992600FB-E5A2-48A8-ADC9-6968E10B5B48}" dt="2022-11-30T03:56:49.987" v="2654" actId="21"/>
          <ac:picMkLst>
            <pc:docMk/>
            <pc:sldMk cId="2436200355" sldId="267"/>
            <ac:picMk id="1026" creationId="{0E99FE53-F473-08B5-B4B8-AFD731D85DA9}"/>
          </ac:picMkLst>
        </pc:picChg>
        <pc:cxnChg chg="del">
          <ac:chgData name="Amal R Babu" userId="3a292d0a-112b-4bc3-bf38-7771656893d2" providerId="ADAL" clId="{992600FB-E5A2-48A8-ADC9-6968E10B5B48}" dt="2022-11-30T07:58:06.307" v="3649" actId="478"/>
          <ac:cxnSpMkLst>
            <pc:docMk/>
            <pc:sldMk cId="2436200355" sldId="267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57" creationId="{5FF8CDCE-10B7-1024-16E3-424184B8E468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120" creationId="{A240157F-8D1B-A559-F522-04FCB77591B3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121" creationId="{5E57F4C2-F9F8-A01F-E960-54D772B8D09E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134" creationId="{9A1115FD-6341-A2D6-B69C-15594CB04846}"/>
          </ac:cxnSpMkLst>
        </pc:cxnChg>
        <pc:cxnChg chg="add mod">
          <ac:chgData name="Amal R Babu" userId="3a292d0a-112b-4bc3-bf38-7771656893d2" providerId="ADAL" clId="{992600FB-E5A2-48A8-ADC9-6968E10B5B48}" dt="2022-11-30T07:58:07.006" v="3650"/>
          <ac:cxnSpMkLst>
            <pc:docMk/>
            <pc:sldMk cId="2436200355" sldId="267"/>
            <ac:cxnSpMk id="188" creationId="{5F78F841-C5FA-9560-4E74-6D8DEDBCD739}"/>
          </ac:cxnSpMkLst>
        </pc:cxnChg>
      </pc:sldChg>
      <pc:sldChg chg="addSp delSp modSp add mod ord modClrScheme chgLayout">
        <pc:chgData name="Amal R Babu" userId="3a292d0a-112b-4bc3-bf38-7771656893d2" providerId="ADAL" clId="{992600FB-E5A2-48A8-ADC9-6968E10B5B48}" dt="2022-12-07T05:42:27.275" v="3727"/>
        <pc:sldMkLst>
          <pc:docMk/>
          <pc:sldMk cId="1275407903" sldId="268"/>
        </pc:sldMkLst>
        <pc:spChg chg="mod">
          <ac:chgData name="Amal R Babu" userId="3a292d0a-112b-4bc3-bf38-7771656893d2" providerId="ADAL" clId="{992600FB-E5A2-48A8-ADC9-6968E10B5B48}" dt="2022-11-30T07:56:30.011" v="3642" actId="34135"/>
          <ac:spMkLst>
            <pc:docMk/>
            <pc:sldMk cId="1275407903" sldId="268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7" creationId="{23050DE3-369B-E445-2767-B394DB1B311B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9" creationId="{29D83D9C-CEE9-9DED-FF19-8C4E9F341318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10" creationId="{F1CA8146-CC48-F41B-7CFA-EF2D3204A981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11" creationId="{3556EFC1-9474-9435-8D43-7F2DD4AD27AE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11" creationId="{C521702C-A845-3192-B348-68658C74D330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12" creationId="{17372AC4-3BC2-2135-A21D-0EFB527FA1BE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3" creationId="{4F3E08FA-4C08-7258-FA22-03C53F09604C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14" creationId="{F3223D60-2550-F8CF-C81E-DD700A4F65B0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7" creationId="{29D393BC-86FC-4CA8-8830-E874EA43EE28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18" creationId="{5CBDF400-1587-74DB-D6E5-8CCEEDFC709E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3" creationId="{228DA46A-69B8-B7A2-2A6D-3722412D45CD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4" creationId="{633A5DBA-3D5C-D126-07EA-FFE40D5EAE42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5" creationId="{09E00A39-BE32-E161-2790-951E54DE8412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6" creationId="{CA7E335B-0CDC-1E90-9E21-D361EEBAEC05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32" creationId="{99A3E2DA-8AB7-CB43-4A8D-D6AB9DB6D6E8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36" creationId="{CEE4DF2C-8E3C-6B03-0972-A3B04A285B1E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37" creationId="{DB6B8045-A507-44E2-526E-4BD417A97DF9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38" creationId="{400284FD-98AC-F99E-A873-938DE0E88A51}"/>
          </ac:spMkLst>
        </pc:spChg>
        <pc:spChg chg="add del mod">
          <ac:chgData name="Amal R Babu" userId="3a292d0a-112b-4bc3-bf38-7771656893d2" providerId="ADAL" clId="{992600FB-E5A2-48A8-ADC9-6968E10B5B48}" dt="2022-11-30T05:55:13.131" v="3161" actId="478"/>
          <ac:spMkLst>
            <pc:docMk/>
            <pc:sldMk cId="1275407903" sldId="268"/>
            <ac:spMk id="39" creationId="{6B24D97C-1238-537A-B98A-63E157F5EFB3}"/>
          </ac:spMkLst>
        </pc:spChg>
        <pc:spChg chg="add del">
          <ac:chgData name="Amal R Babu" userId="3a292d0a-112b-4bc3-bf38-7771656893d2" providerId="ADAL" clId="{992600FB-E5A2-48A8-ADC9-6968E10B5B48}" dt="2022-11-30T05:01:30.876" v="3110" actId="478"/>
          <ac:spMkLst>
            <pc:docMk/>
            <pc:sldMk cId="1275407903" sldId="268"/>
            <ac:spMk id="40" creationId="{6CCDBC62-3856-5157-EFFA-CC134AD466E9}"/>
          </ac:spMkLst>
        </pc:spChg>
        <pc:spChg chg="del">
          <ac:chgData name="Amal R Babu" userId="3a292d0a-112b-4bc3-bf38-7771656893d2" providerId="ADAL" clId="{992600FB-E5A2-48A8-ADC9-6968E10B5B48}" dt="2022-11-30T04:48:40.565" v="3089" actId="478"/>
          <ac:spMkLst>
            <pc:docMk/>
            <pc:sldMk cId="1275407903" sldId="268"/>
            <ac:spMk id="42" creationId="{8EB9BA56-9EF6-A93C-93AB-DFC2AF6FDCF8}"/>
          </ac:spMkLst>
        </pc:spChg>
        <pc:spChg chg="del">
          <ac:chgData name="Amal R Babu" userId="3a292d0a-112b-4bc3-bf38-7771656893d2" providerId="ADAL" clId="{992600FB-E5A2-48A8-ADC9-6968E10B5B48}" dt="2022-11-30T06:30:34.897" v="3447" actId="478"/>
          <ac:spMkLst>
            <pc:docMk/>
            <pc:sldMk cId="1275407903" sldId="268"/>
            <ac:spMk id="43" creationId="{4085F982-777E-59AD-4DB4-B07024AB9EAF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45" creationId="{CAD06A51-706D-3020-BC3C-51F74BA47466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46" creationId="{4D2F7B60-C640-B10E-3F51-75BE4A15FDE6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48" creationId="{32BA2B5C-A252-6EDB-B3FB-09C6C1A0D1C5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50" creationId="{0E2B6178-FB2D-9772-47AD-87A734026875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51" creationId="{27AE5392-7B1E-233F-F925-0AC39F540B43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56" creationId="{7770034B-8A8D-D547-60C2-8309477214E3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57" creationId="{83D07306-8D46-7528-99E4-D290AA4D1959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58" creationId="{84827C04-91A4-59E2-705C-138BA0A13DA9}"/>
          </ac:spMkLst>
        </pc:spChg>
        <pc:spChg chg="add del mod">
          <ac:chgData name="Amal R Babu" userId="3a292d0a-112b-4bc3-bf38-7771656893d2" providerId="ADAL" clId="{992600FB-E5A2-48A8-ADC9-6968E10B5B48}" dt="2022-11-30T05:55:13.939" v="3162" actId="478"/>
          <ac:spMkLst>
            <pc:docMk/>
            <pc:sldMk cId="1275407903" sldId="268"/>
            <ac:spMk id="60" creationId="{D0091BF2-C64E-F1C0-8920-3DA514ECC8C8}"/>
          </ac:spMkLst>
        </pc:spChg>
        <pc:spChg chg="add 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61" creationId="{E0FB8D4D-DFF6-7AA2-5EE0-6927B13FDD32}"/>
          </ac:spMkLst>
        </pc:spChg>
        <pc:spChg chg="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66" creationId="{CEB1998D-D3A0-A139-FBE8-70CF5BBA3F09}"/>
          </ac:spMkLst>
        </pc:spChg>
        <pc:spChg chg="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78" creationId="{B940A963-0376-13CD-77D3-09B621D65567}"/>
          </ac:spMkLst>
        </pc:spChg>
        <pc:spChg chg="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83" creationId="{D64D265E-00CD-9E88-4409-B578791487BD}"/>
          </ac:spMkLst>
        </pc:spChg>
        <pc:spChg chg="mod topLvl">
          <ac:chgData name="Amal R Babu" userId="3a292d0a-112b-4bc3-bf38-7771656893d2" providerId="ADAL" clId="{992600FB-E5A2-48A8-ADC9-6968E10B5B48}" dt="2022-11-30T05:05:34.558" v="3145" actId="164"/>
          <ac:spMkLst>
            <pc:docMk/>
            <pc:sldMk cId="1275407903" sldId="268"/>
            <ac:spMk id="85" creationId="{25072C4A-5329-3570-77D6-C53A0BA26164}"/>
          </ac:spMkLst>
        </pc:spChg>
        <pc:spChg chg="mod topLvl">
          <ac:chgData name="Amal R Babu" userId="3a292d0a-112b-4bc3-bf38-7771656893d2" providerId="ADAL" clId="{992600FB-E5A2-48A8-ADC9-6968E10B5B48}" dt="2022-11-30T05:05:34.558" v="3145" actId="164"/>
          <ac:spMkLst>
            <pc:docMk/>
            <pc:sldMk cId="1275407903" sldId="268"/>
            <ac:spMk id="86" creationId="{8B527B8B-00F3-7F5B-C545-7B4EA8327C5B}"/>
          </ac:spMkLst>
        </pc:spChg>
        <pc:spChg chg="mod topLvl">
          <ac:chgData name="Amal R Babu" userId="3a292d0a-112b-4bc3-bf38-7771656893d2" providerId="ADAL" clId="{992600FB-E5A2-48A8-ADC9-6968E10B5B48}" dt="2022-11-30T05:05:34.558" v="3145" actId="164"/>
          <ac:spMkLst>
            <pc:docMk/>
            <pc:sldMk cId="1275407903" sldId="268"/>
            <ac:spMk id="87" creationId="{7433497A-914B-E88E-CBE5-5552A5250999}"/>
          </ac:spMkLst>
        </pc:spChg>
        <pc:spChg chg="mod">
          <ac:chgData name="Amal R Babu" userId="3a292d0a-112b-4bc3-bf38-7771656893d2" providerId="ADAL" clId="{992600FB-E5A2-48A8-ADC9-6968E10B5B48}" dt="2022-11-30T06:20:54.956" v="3348" actId="1076"/>
          <ac:spMkLst>
            <pc:docMk/>
            <pc:sldMk cId="1275407903" sldId="268"/>
            <ac:spMk id="92" creationId="{232C2ADA-8B7B-4990-FB78-B27C9A79E87E}"/>
          </ac:spMkLst>
        </pc:spChg>
        <pc:spChg chg="del mod topLvl">
          <ac:chgData name="Amal R Babu" userId="3a292d0a-112b-4bc3-bf38-7771656893d2" providerId="ADAL" clId="{992600FB-E5A2-48A8-ADC9-6968E10B5B48}" dt="2022-11-30T06:13:05.298" v="3256" actId="478"/>
          <ac:spMkLst>
            <pc:docMk/>
            <pc:sldMk cId="1275407903" sldId="268"/>
            <ac:spMk id="100" creationId="{1634DE25-4BAD-982B-FD41-4807446A3F0F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1" creationId="{0B8B5381-5AF5-78F1-22D8-F0A963C908A4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02" creationId="{BC336F4F-319C-E66A-14BA-28906300DE58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4" creationId="{72E5EABC-A394-7B77-8095-B853866C97DB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5" creationId="{F3A4B0B8-01E4-D3C7-DEDD-8FE0A1D96186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6" creationId="{FEC4E796-7548-60E9-1483-58CB80A5066B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7" creationId="{D780F9A4-B3F5-3D00-9D28-DB74E7AC3029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8" creationId="{FB189AB4-5F00-6EBF-81EA-576AE98AF0DD}"/>
          </ac:spMkLst>
        </pc:spChg>
        <pc:spChg chg="del">
          <ac:chgData name="Amal R Babu" userId="3a292d0a-112b-4bc3-bf38-7771656893d2" providerId="ADAL" clId="{992600FB-E5A2-48A8-ADC9-6968E10B5B48}" dt="2022-11-30T06:30:34.897" v="3447" actId="478"/>
          <ac:spMkLst>
            <pc:docMk/>
            <pc:sldMk cId="1275407903" sldId="268"/>
            <ac:spMk id="109" creationId="{B205D4A8-03D0-E92D-2A10-7A44B4A53BD1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0" creationId="{11D044F7-069C-1EE1-631B-E39F51A8514B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1" creationId="{F8D5B782-E102-ED48-384D-001B4CCF7315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2" creationId="{7D934A19-4D47-C1B5-CC49-5DD72A97EE92}"/>
          </ac:spMkLst>
        </pc:spChg>
        <pc:spChg chg="mod topLvl">
          <ac:chgData name="Amal R Babu" userId="3a292d0a-112b-4bc3-bf38-7771656893d2" providerId="ADAL" clId="{992600FB-E5A2-48A8-ADC9-6968E10B5B48}" dt="2022-11-30T06:15:59.483" v="3299" actId="207"/>
          <ac:spMkLst>
            <pc:docMk/>
            <pc:sldMk cId="1275407903" sldId="268"/>
            <ac:spMk id="113" creationId="{F3C445CE-A671-6B0E-5B71-2C636FB9174A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5" creationId="{01DE9920-18F1-D9E2-18D8-57E9502EAF0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6" creationId="{769D4DB6-8204-1CA6-35DA-0CBF0D1F3B23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7" creationId="{56370A66-18BF-DCBF-3BE1-53FFA1CBDF58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8" creationId="{3AACD876-D12C-4DE4-2E25-620E3ACF133C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9" creationId="{8F4F6FAE-F521-B77E-1175-C825184004FD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2" creationId="{452F70D3-03C9-71D9-8A14-657E719AC81E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3" creationId="{C9570C8A-33CC-A370-FDA2-0E5E24605D5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5" creationId="{2CAD21D5-5D9B-99FA-9F60-52CD4821D21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6" creationId="{D4782374-53EA-662B-DE97-180592B4C2B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8" creationId="{6D4CC817-EB0B-2B53-18C7-7292662CBCD3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9" creationId="{70467A09-0ABD-8C73-23F6-48B2BD0BAA0A}"/>
          </ac:spMkLst>
        </pc:spChg>
        <pc:spChg chg="mod">
          <ac:chgData name="Amal R Babu" userId="3a292d0a-112b-4bc3-bf38-7771656893d2" providerId="ADAL" clId="{992600FB-E5A2-48A8-ADC9-6968E10B5B48}" dt="2022-11-30T06:40:26.363" v="3493" actId="207"/>
          <ac:spMkLst>
            <pc:docMk/>
            <pc:sldMk cId="1275407903" sldId="268"/>
            <ac:spMk id="131" creationId="{A2AB9ACF-4BFC-A005-77F8-14C3F12134D0}"/>
          </ac:spMkLst>
        </pc:spChg>
        <pc:spChg chg="mod">
          <ac:chgData name="Amal R Babu" userId="3a292d0a-112b-4bc3-bf38-7771656893d2" providerId="ADAL" clId="{992600FB-E5A2-48A8-ADC9-6968E10B5B48}" dt="2022-11-30T06:40:26.363" v="3493" actId="207"/>
          <ac:spMkLst>
            <pc:docMk/>
            <pc:sldMk cId="1275407903" sldId="268"/>
            <ac:spMk id="132" creationId="{40180FDC-59DE-D701-507B-5DB54023A02D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4" creationId="{6B1CB777-DB96-6790-A03C-3AA9090581E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5" creationId="{28EFA2E2-2264-F4CE-D394-8F7D92A747F3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6" creationId="{77AAC83A-A176-EB4F-F0A8-765CD5D1F6BD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7" creationId="{10D5C27D-D646-A21F-A5F8-933C0BFC592D}"/>
          </ac:spMkLst>
        </pc:spChg>
        <pc:spChg chg="del mod ord topLvl">
          <ac:chgData name="Amal R Babu" userId="3a292d0a-112b-4bc3-bf38-7771656893d2" providerId="ADAL" clId="{992600FB-E5A2-48A8-ADC9-6968E10B5B48}" dt="2022-11-30T06:12:37.826" v="3247" actId="478"/>
          <ac:spMkLst>
            <pc:docMk/>
            <pc:sldMk cId="1275407903" sldId="268"/>
            <ac:spMk id="141" creationId="{69793278-E29F-8FF1-2F5A-B8D34B2274A1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2" creationId="{58E53BCB-88B8-8347-FE79-552E7464FADB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4" creationId="{CDD85BF1-3D49-0E64-5DE4-6580898047A1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5" creationId="{2785F59C-0016-D19A-DDC3-F9F42C6D8053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6" creationId="{D5F94CE4-A7B5-577B-51CA-3F9AF0AF9439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7" creationId="{8021EC81-E98E-B225-0884-7FD1C2F6F6ED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8" creationId="{02EAE7DE-26D4-CE54-F69D-E88760530B50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9" creationId="{082477B2-92E8-1A35-8550-CE014BF986B0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51" creationId="{C5C0EF86-5048-F916-F7D6-5AB28B3FBAC7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52" creationId="{DE54C964-50CF-D607-A6E3-C49480F56DC8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53" creationId="{731B9628-4FD3-8DDC-2BDC-37857C88BCC8}"/>
          </ac:spMkLst>
        </pc:spChg>
        <pc:spChg chg="del mod topLvl">
          <ac:chgData name="Amal R Babu" userId="3a292d0a-112b-4bc3-bf38-7771656893d2" providerId="ADAL" clId="{992600FB-E5A2-48A8-ADC9-6968E10B5B48}" dt="2022-11-30T06:01:52.359" v="3173" actId="478"/>
          <ac:spMkLst>
            <pc:docMk/>
            <pc:sldMk cId="1275407903" sldId="268"/>
            <ac:spMk id="157" creationId="{9EDA887D-B980-943C-96F2-A35077AC89E3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58" creationId="{7C6A1B88-6479-0065-F5A4-0613BA9E30D3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59" creationId="{D2ACD268-3B63-7A36-C7D2-88491D92349C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0" creationId="{A09BF7AD-ED5A-C6C2-68D0-2244EA0A127D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1" creationId="{1C7BA321-A8C4-9E1E-945F-23563ACBE1C8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2" creationId="{7FE62AD8-DC1B-3407-246D-79F9A04EAF31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6" creationId="{248A6178-C2AB-C569-3283-034456AB194D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7" creationId="{E67A7C23-3811-5AF6-8223-F6AB1FF554C6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8" creationId="{CEBAAB1F-B2AB-BCD1-1E3F-385DA23B9802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9" creationId="{04BB828A-5DC3-4068-6096-416CD7929BB7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0" creationId="{BD431958-DD5C-F783-8625-4F311119181C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1" creationId="{3353D213-450E-C9D5-5DB6-EDA2579EF929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2" creationId="{E46B9A10-4DDE-477C-86E9-813CF05F8C06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3" creationId="{44A4D3E9-4C2D-BA5E-23B2-FF76890C9E06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4" creationId="{F942EBE3-DDF2-38F0-9747-881FF572A94B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5" creationId="{23706AD6-A712-E0A4-B344-86FA73B16AA7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6" creationId="{93F33E81-C94D-4DFB-4A4E-37F298C9639D}"/>
          </ac:spMkLst>
        </pc:spChg>
        <pc:spChg chg="mod topLvl">
          <ac:chgData name="Amal R Babu" userId="3a292d0a-112b-4bc3-bf38-7771656893d2" providerId="ADAL" clId="{992600FB-E5A2-48A8-ADC9-6968E10B5B48}" dt="2022-11-30T06:11:55.334" v="3231" actId="164"/>
          <ac:spMkLst>
            <pc:docMk/>
            <pc:sldMk cId="1275407903" sldId="268"/>
            <ac:spMk id="179" creationId="{D45BEA65-40DD-527F-F370-DCC85E76911F}"/>
          </ac:spMkLst>
        </pc:spChg>
        <pc:spChg chg="del mod topLvl">
          <ac:chgData name="Amal R Babu" userId="3a292d0a-112b-4bc3-bf38-7771656893d2" providerId="ADAL" clId="{992600FB-E5A2-48A8-ADC9-6968E10B5B48}" dt="2022-11-30T06:02:05.563" v="3177" actId="478"/>
          <ac:spMkLst>
            <pc:docMk/>
            <pc:sldMk cId="1275407903" sldId="268"/>
            <ac:spMk id="180" creationId="{B0B5D5E6-1EB5-5327-4447-0401E14F8617}"/>
          </ac:spMkLst>
        </pc:spChg>
        <pc:spChg chg="add mod ord">
          <ac:chgData name="Amal R Babu" userId="3a292d0a-112b-4bc3-bf38-7771656893d2" providerId="ADAL" clId="{992600FB-E5A2-48A8-ADC9-6968E10B5B48}" dt="2022-11-30T06:14:20.879" v="3270" actId="164"/>
          <ac:spMkLst>
            <pc:docMk/>
            <pc:sldMk cId="1275407903" sldId="268"/>
            <ac:spMk id="192" creationId="{67492CB2-366D-A553-AE70-0AEE0B675FD8}"/>
          </ac:spMkLst>
        </pc:spChg>
        <pc:spChg chg="add mod ord topLvl">
          <ac:chgData name="Amal R Babu" userId="3a292d0a-112b-4bc3-bf38-7771656893d2" providerId="ADAL" clId="{992600FB-E5A2-48A8-ADC9-6968E10B5B48}" dt="2022-11-30T06:15:09.590" v="3295" actId="165"/>
          <ac:spMkLst>
            <pc:docMk/>
            <pc:sldMk cId="1275407903" sldId="268"/>
            <ac:spMk id="193" creationId="{D704D4A6-4C51-A2C0-4C74-6AFE3DED5F80}"/>
          </ac:spMkLst>
        </pc:spChg>
        <pc:spChg chg="add del mod">
          <ac:chgData name="Amal R Babu" userId="3a292d0a-112b-4bc3-bf38-7771656893d2" providerId="ADAL" clId="{992600FB-E5A2-48A8-ADC9-6968E10B5B48}" dt="2022-11-30T06:13:55.399" v="3266" actId="21"/>
          <ac:spMkLst>
            <pc:docMk/>
            <pc:sldMk cId="1275407903" sldId="268"/>
            <ac:spMk id="194" creationId="{7133E2F6-52AB-AEC3-174E-3F996E046BB3}"/>
          </ac:spMkLst>
        </pc:spChg>
        <pc:spChg chg="add del mod ord">
          <ac:chgData name="Amal R Babu" userId="3a292d0a-112b-4bc3-bf38-7771656893d2" providerId="ADAL" clId="{992600FB-E5A2-48A8-ADC9-6968E10B5B48}" dt="2022-11-30T06:17:12.679" v="3306" actId="931"/>
          <ac:spMkLst>
            <pc:docMk/>
            <pc:sldMk cId="1275407903" sldId="268"/>
            <ac:spMk id="199" creationId="{CD8F32CA-5D14-205C-B3D5-C9D967D34EED}"/>
          </ac:spMkLst>
        </pc:spChg>
        <pc:spChg chg="add mod topLvl">
          <ac:chgData name="Amal R Babu" userId="3a292d0a-112b-4bc3-bf38-7771656893d2" providerId="ADAL" clId="{992600FB-E5A2-48A8-ADC9-6968E10B5B48}" dt="2022-11-30T06:21:43.347" v="3361" actId="1076"/>
          <ac:spMkLst>
            <pc:docMk/>
            <pc:sldMk cId="1275407903" sldId="268"/>
            <ac:spMk id="202" creationId="{5FD67B0E-B486-259A-9A30-8FE699C95D33}"/>
          </ac:spMkLst>
        </pc:spChg>
        <pc:spChg chg="add mod topLvl">
          <ac:chgData name="Amal R Babu" userId="3a292d0a-112b-4bc3-bf38-7771656893d2" providerId="ADAL" clId="{992600FB-E5A2-48A8-ADC9-6968E10B5B48}" dt="2022-11-30T06:21:52.694" v="3364" actId="20577"/>
          <ac:spMkLst>
            <pc:docMk/>
            <pc:sldMk cId="1275407903" sldId="268"/>
            <ac:spMk id="203" creationId="{8346438C-55B7-B602-AFA4-BC7E4EE55CA0}"/>
          </ac:spMkLst>
        </pc:spChg>
        <pc:spChg chg="add del mod">
          <ac:chgData name="Amal R Babu" userId="3a292d0a-112b-4bc3-bf38-7771656893d2" providerId="ADAL" clId="{992600FB-E5A2-48A8-ADC9-6968E10B5B48}" dt="2022-11-30T06:19:48.209" v="3323" actId="478"/>
          <ac:spMkLst>
            <pc:docMk/>
            <pc:sldMk cId="1275407903" sldId="268"/>
            <ac:spMk id="204" creationId="{60FFCCED-B082-80A9-030E-64435848BB8A}"/>
          </ac:spMkLst>
        </pc:spChg>
        <pc:spChg chg="add mod">
          <ac:chgData name="Amal R Babu" userId="3a292d0a-112b-4bc3-bf38-7771656893d2" providerId="ADAL" clId="{992600FB-E5A2-48A8-ADC9-6968E10B5B48}" dt="2022-11-30T06:28:52.209" v="3440" actId="1036"/>
          <ac:spMkLst>
            <pc:docMk/>
            <pc:sldMk cId="1275407903" sldId="268"/>
            <ac:spMk id="205" creationId="{3BF23DE9-2382-C1CC-FD8D-214781D53B55}"/>
          </ac:spMkLst>
        </pc:spChg>
        <pc:spChg chg="add mod topLvl">
          <ac:chgData name="Amal R Babu" userId="3a292d0a-112b-4bc3-bf38-7771656893d2" providerId="ADAL" clId="{992600FB-E5A2-48A8-ADC9-6968E10B5B48}" dt="2022-11-30T06:21:38.834" v="3360" actId="1076"/>
          <ac:spMkLst>
            <pc:docMk/>
            <pc:sldMk cId="1275407903" sldId="268"/>
            <ac:spMk id="206" creationId="{79169794-4F2E-2AE6-F969-996FB49E062E}"/>
          </ac:spMkLst>
        </pc:spChg>
        <pc:spChg chg="add mod topLvl">
          <ac:chgData name="Amal R Babu" userId="3a292d0a-112b-4bc3-bf38-7771656893d2" providerId="ADAL" clId="{992600FB-E5A2-48A8-ADC9-6968E10B5B48}" dt="2022-11-30T06:21:51.090" v="3363" actId="20577"/>
          <ac:spMkLst>
            <pc:docMk/>
            <pc:sldMk cId="1275407903" sldId="268"/>
            <ac:spMk id="207" creationId="{2E052AEF-C577-9AD6-6D0F-C2297B334D02}"/>
          </ac:spMkLst>
        </pc:spChg>
        <pc:spChg chg="add mod">
          <ac:chgData name="Amal R Babu" userId="3a292d0a-112b-4bc3-bf38-7771656893d2" providerId="ADAL" clId="{992600FB-E5A2-48A8-ADC9-6968E10B5B48}" dt="2022-11-30T06:21:29.692" v="3359" actId="20577"/>
          <ac:spMkLst>
            <pc:docMk/>
            <pc:sldMk cId="1275407903" sldId="268"/>
            <ac:spMk id="210" creationId="{8F17B73C-6397-9ABD-F0A1-D7B02B843370}"/>
          </ac:spMkLst>
        </pc:spChg>
        <pc:spChg chg="mod">
          <ac:chgData name="Amal R Babu" userId="3a292d0a-112b-4bc3-bf38-7771656893d2" providerId="ADAL" clId="{992600FB-E5A2-48A8-ADC9-6968E10B5B48}" dt="2022-11-30T06:28:09.943" v="3421" actId="12789"/>
          <ac:spMkLst>
            <pc:docMk/>
            <pc:sldMk cId="1275407903" sldId="268"/>
            <ac:spMk id="217" creationId="{FB42F776-C64D-8B60-F900-DF34DAC9E2EA}"/>
          </ac:spMkLst>
        </pc:spChg>
        <pc:spChg chg="mod">
          <ac:chgData name="Amal R Babu" userId="3a292d0a-112b-4bc3-bf38-7771656893d2" providerId="ADAL" clId="{992600FB-E5A2-48A8-ADC9-6968E10B5B48}" dt="2022-11-30T06:28:09.943" v="3421" actId="12789"/>
          <ac:spMkLst>
            <pc:docMk/>
            <pc:sldMk cId="1275407903" sldId="268"/>
            <ac:spMk id="218" creationId="{9E8FBE3C-F095-6CF5-6D87-2F4866E0E61E}"/>
          </ac:spMkLst>
        </pc:spChg>
        <pc:spChg chg="mod">
          <ac:chgData name="Amal R Babu" userId="3a292d0a-112b-4bc3-bf38-7771656893d2" providerId="ADAL" clId="{992600FB-E5A2-48A8-ADC9-6968E10B5B48}" dt="2022-11-30T06:23:14.811" v="3377" actId="207"/>
          <ac:spMkLst>
            <pc:docMk/>
            <pc:sldMk cId="1275407903" sldId="268"/>
            <ac:spMk id="220" creationId="{D62D220C-B7A1-C438-3924-494863F74421}"/>
          </ac:spMkLst>
        </pc:spChg>
        <pc:spChg chg="mod">
          <ac:chgData name="Amal R Babu" userId="3a292d0a-112b-4bc3-bf38-7771656893d2" providerId="ADAL" clId="{992600FB-E5A2-48A8-ADC9-6968E10B5B48}" dt="2022-11-30T06:23:14.811" v="3377" actId="207"/>
          <ac:spMkLst>
            <pc:docMk/>
            <pc:sldMk cId="1275407903" sldId="268"/>
            <ac:spMk id="221" creationId="{F515E281-4346-0EC4-D389-FEA3B046872F}"/>
          </ac:spMkLst>
        </pc:spChg>
        <pc:spChg chg="mod">
          <ac:chgData name="Amal R Babu" userId="3a292d0a-112b-4bc3-bf38-7771656893d2" providerId="ADAL" clId="{992600FB-E5A2-48A8-ADC9-6968E10B5B48}" dt="2022-11-30T06:23:14.811" v="3377" actId="207"/>
          <ac:spMkLst>
            <pc:docMk/>
            <pc:sldMk cId="1275407903" sldId="268"/>
            <ac:spMk id="222" creationId="{DB3E5A5E-DEE8-B379-F948-C6AA74A779FB}"/>
          </ac:spMkLst>
        </pc:spChg>
        <pc:spChg chg="add mod">
          <ac:chgData name="Amal R Babu" userId="3a292d0a-112b-4bc3-bf38-7771656893d2" providerId="ADAL" clId="{992600FB-E5A2-48A8-ADC9-6968E10B5B48}" dt="2022-11-30T06:28:09.943" v="3421" actId="12789"/>
          <ac:spMkLst>
            <pc:docMk/>
            <pc:sldMk cId="1275407903" sldId="268"/>
            <ac:spMk id="223" creationId="{4D109181-EDA3-3985-73EF-270562160D65}"/>
          </ac:spMkLst>
        </pc:spChg>
        <pc:spChg chg="add del mod">
          <ac:chgData name="Amal R Babu" userId="3a292d0a-112b-4bc3-bf38-7771656893d2" providerId="ADAL" clId="{992600FB-E5A2-48A8-ADC9-6968E10B5B48}" dt="2022-11-30T06:28:53.874" v="3441" actId="478"/>
          <ac:spMkLst>
            <pc:docMk/>
            <pc:sldMk cId="1275407903" sldId="268"/>
            <ac:spMk id="224" creationId="{F6B19778-E878-259E-BBF4-C1DEC9ADBAFF}"/>
          </ac:spMkLst>
        </pc:spChg>
        <pc:spChg chg="add mod">
          <ac:chgData name="Amal R Babu" userId="3a292d0a-112b-4bc3-bf38-7771656893d2" providerId="ADAL" clId="{992600FB-E5A2-48A8-ADC9-6968E10B5B48}" dt="2022-11-30T07:56:41.460" v="3645" actId="207"/>
          <ac:spMkLst>
            <pc:docMk/>
            <pc:sldMk cId="1275407903" sldId="268"/>
            <ac:spMk id="225" creationId="{E55C87F7-2693-2B89-07BB-61F0706B1F34}"/>
          </ac:spMkLst>
        </pc:spChg>
        <pc:spChg chg="add mod">
          <ac:chgData name="Amal R Babu" userId="3a292d0a-112b-4bc3-bf38-7771656893d2" providerId="ADAL" clId="{992600FB-E5A2-48A8-ADC9-6968E10B5B48}" dt="2022-11-30T07:56:44.685" v="3646" actId="207"/>
          <ac:spMkLst>
            <pc:docMk/>
            <pc:sldMk cId="1275407903" sldId="268"/>
            <ac:spMk id="226" creationId="{2485AB5C-244B-A999-8D1D-C59ED487867B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27" creationId="{FE33D75A-E549-C4EE-7183-9B8B5F0FEDFB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28" creationId="{956BA61F-5EC6-35E0-8BC6-8AD49D9C64E9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29" creationId="{7D3A56AC-AC6B-2A77-EF3F-1ACD5C52262B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1" creationId="{B306CC9C-883E-A17C-0577-01B4F4016AEE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2" creationId="{5891367B-CB66-D429-B3DD-D4D9A93DFE1B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3" creationId="{D615CE59-F8DD-C971-94BC-9F9145593661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4" creationId="{1BE68460-A56B-1421-1FC8-E43E7DD9C2F0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6" creationId="{C3318ADE-E647-8B71-B9A5-037B2BF5EDB9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9" creationId="{797A780D-02A7-D5A1-2EDD-FD4940D9479D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0" creationId="{189DB471-875A-FFAA-9A0B-2926B12553DF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1" creationId="{A2FF0514-736A-21B9-EE52-722FBDFF2CA8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3" creationId="{38C3446A-E778-58C7-7902-601D8BA41EFD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4" creationId="{296EABB0-746B-96DD-E3D8-022F6616D1E1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5" creationId="{E9E7F568-3E67-2D0A-5817-343E2F0DD6F9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6" creationId="{5591E34D-A164-5756-B834-2D3478E0F58A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7" creationId="{C53A9324-28BD-A0B6-6DC1-9C0353FCA88C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9" creationId="{C5656FE7-29AF-0782-3748-B7266E80A720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0" creationId="{C322F48B-8A5C-680B-58F1-58FEFCB9A603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1" creationId="{1C8FC2B6-63E3-B02F-573A-49A300D9D982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3" creationId="{215FCD3B-0085-DFC3-15A2-44538EB0DEF0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4" creationId="{9492658A-8F8B-B9F7-72A0-2B0CD18E37FB}"/>
          </ac:spMkLst>
        </pc:spChg>
        <pc:spChg chg="add mod">
          <ac:chgData name="Amal R Babu" userId="3a292d0a-112b-4bc3-bf38-7771656893d2" providerId="ADAL" clId="{992600FB-E5A2-48A8-ADC9-6968E10B5B48}" dt="2022-11-30T07:56:49.728" v="3647" actId="207"/>
          <ac:spMkLst>
            <pc:docMk/>
            <pc:sldMk cId="1275407903" sldId="268"/>
            <ac:spMk id="255" creationId="{3B5C0609-586A-162D-FBCA-60D907BC4A33}"/>
          </ac:spMkLst>
        </pc:spChg>
        <pc:spChg chg="add mod">
          <ac:chgData name="Amal R Babu" userId="3a292d0a-112b-4bc3-bf38-7771656893d2" providerId="ADAL" clId="{992600FB-E5A2-48A8-ADC9-6968E10B5B48}" dt="2022-11-30T07:56:53.025" v="3648" actId="207"/>
          <ac:spMkLst>
            <pc:docMk/>
            <pc:sldMk cId="1275407903" sldId="268"/>
            <ac:spMk id="256" creationId="{B4552178-37B0-0B0E-4780-BEAE85ACFC7E}"/>
          </ac:spMkLst>
        </pc:spChg>
        <pc:grpChg chg="add mod">
          <ac:chgData name="Amal R Babu" userId="3a292d0a-112b-4bc3-bf38-7771656893d2" providerId="ADAL" clId="{992600FB-E5A2-48A8-ADC9-6968E10B5B48}" dt="2022-12-07T05:42:27.275" v="3727"/>
          <ac:grpSpMkLst>
            <pc:docMk/>
            <pc:sldMk cId="1275407903" sldId="268"/>
            <ac:grpSpMk id="2" creationId="{63DD11DE-2098-9966-8DAE-E8B663A0F52A}"/>
          </ac:grpSpMkLst>
        </pc:grpChg>
        <pc:grpChg chg="add mod">
          <ac:chgData name="Amal R Babu" userId="3a292d0a-112b-4bc3-bf38-7771656893d2" providerId="ADAL" clId="{992600FB-E5A2-48A8-ADC9-6968E10B5B48}" dt="2022-12-07T05:42:27.275" v="3727"/>
          <ac:grpSpMkLst>
            <pc:docMk/>
            <pc:sldMk cId="1275407903" sldId="268"/>
            <ac:grpSpMk id="10" creationId="{89658A03-20A1-7CEA-6893-3B7023DF0610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30" creationId="{9ECCC638-745A-4CD5-37F4-34E729654B57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5:04:29.839" v="3130" actId="571"/>
          <ac:grpSpMkLst>
            <pc:docMk/>
            <pc:sldMk cId="1275407903" sldId="268"/>
            <ac:grpSpMk id="63" creationId="{D3789307-B55F-E6C0-7446-8CCE96A027E7}"/>
          </ac:grpSpMkLst>
        </pc:grpChg>
        <pc:grpChg chg="del">
          <ac:chgData name="Amal R Babu" userId="3a292d0a-112b-4bc3-bf38-7771656893d2" providerId="ADAL" clId="{992600FB-E5A2-48A8-ADC9-6968E10B5B48}" dt="2022-12-07T05:42:26.771" v="3726" actId="478"/>
          <ac:grpSpMkLst>
            <pc:docMk/>
            <pc:sldMk cId="1275407903" sldId="268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26.771" v="3726" actId="478"/>
          <ac:grpSpMkLst>
            <pc:docMk/>
            <pc:sldMk cId="1275407903" sldId="268"/>
            <ac:grpSpMk id="68" creationId="{CE1D2690-EA4E-562F-8571-7A8695694CC3}"/>
          </ac:grpSpMkLst>
        </pc:grpChg>
        <pc:grpChg chg="add del mod">
          <ac:chgData name="Amal R Babu" userId="3a292d0a-112b-4bc3-bf38-7771656893d2" providerId="ADAL" clId="{992600FB-E5A2-48A8-ADC9-6968E10B5B48}" dt="2022-11-30T05:05:04.683" v="3137" actId="165"/>
          <ac:grpSpMkLst>
            <pc:docMk/>
            <pc:sldMk cId="1275407903" sldId="268"/>
            <ac:grpSpMk id="84" creationId="{B12A1A75-95F5-8501-3D53-11A09F9F4E2F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88" creationId="{5202437B-09C4-B9C2-DFB9-8FE4C3A1D94B}"/>
          </ac:grpSpMkLst>
        </pc:grpChg>
        <pc:grpChg chg="add del mod">
          <ac:chgData name="Amal R Babu" userId="3a292d0a-112b-4bc3-bf38-7771656893d2" providerId="ADAL" clId="{992600FB-E5A2-48A8-ADC9-6968E10B5B48}" dt="2022-11-30T05:55:15.174" v="3163" actId="478"/>
          <ac:grpSpMkLst>
            <pc:docMk/>
            <pc:sldMk cId="1275407903" sldId="268"/>
            <ac:grpSpMk id="90" creationId="{9A791F35-877F-A836-B60A-2ED22E1BD5C5}"/>
          </ac:grpSpMkLst>
        </pc:grpChg>
        <pc:grpChg chg="add mod">
          <ac:chgData name="Amal R Babu" userId="3a292d0a-112b-4bc3-bf38-7771656893d2" providerId="ADAL" clId="{992600FB-E5A2-48A8-ADC9-6968E10B5B48}" dt="2022-11-30T05:05:34.558" v="3145" actId="164"/>
          <ac:grpSpMkLst>
            <pc:docMk/>
            <pc:sldMk cId="1275407903" sldId="268"/>
            <ac:grpSpMk id="93" creationId="{C3FBDA15-039F-5590-4C4A-15B39B0D8268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98" creationId="{5E12AE22-4B66-8998-2063-3E4A6A50C8CF}"/>
          </ac:grpSpMkLst>
        </pc:grpChg>
        <pc:grpChg chg="del mod">
          <ac:chgData name="Amal R Babu" userId="3a292d0a-112b-4bc3-bf38-7771656893d2" providerId="ADAL" clId="{992600FB-E5A2-48A8-ADC9-6968E10B5B48}" dt="2022-11-30T05:54:39.735" v="3155" actId="27803"/>
          <ac:grpSpMkLst>
            <pc:docMk/>
            <pc:sldMk cId="1275407903" sldId="268"/>
            <ac:grpSpMk id="99" creationId="{93B42A98-1DC9-1120-096A-A2AC7072CD48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03" creationId="{6FF1902B-0623-DEC8-EFB8-FD543B31EDA3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14" creationId="{4F7146C8-D3B2-5C3D-85C7-7DA1DADC5B22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0" creationId="{7717F2DB-3F2B-BEDB-5A90-2AA60538EC77}"/>
          </ac:grpSpMkLst>
        </pc:grpChg>
        <pc:grpChg chg="mod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1" creationId="{B1130C15-BA9F-4423-58DD-057D674E4CA0}"/>
          </ac:grpSpMkLst>
        </pc:grpChg>
        <pc:grpChg chg="mod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4" creationId="{3B729C64-D98E-67A1-7BA7-E822C5796C87}"/>
          </ac:grpSpMkLst>
        </pc:grpChg>
        <pc:grpChg chg="mod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7" creationId="{90775281-B714-0C3C-16ED-A22EA7380404}"/>
          </ac:grpSpMkLst>
        </pc:grpChg>
        <pc:grpChg chg="mod topLvl">
          <ac:chgData name="Amal R Babu" userId="3a292d0a-112b-4bc3-bf38-7771656893d2" providerId="ADAL" clId="{992600FB-E5A2-48A8-ADC9-6968E10B5B48}" dt="2022-11-30T06:40:26.363" v="3493" actId="207"/>
          <ac:grpSpMkLst>
            <pc:docMk/>
            <pc:sldMk cId="1275407903" sldId="268"/>
            <ac:grpSpMk id="130" creationId="{A5F14A62-BACA-3089-68F9-7ABBD20BCB4E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33" creationId="{388AB8E7-6501-59CE-0251-3A5118AD0507}"/>
          </ac:grpSpMkLst>
        </pc:grpChg>
        <pc:grpChg chg="add del mod">
          <ac:chgData name="Amal R Babu" userId="3a292d0a-112b-4bc3-bf38-7771656893d2" providerId="ADAL" clId="{992600FB-E5A2-48A8-ADC9-6968E10B5B48}" dt="2022-11-30T05:55:21.278" v="3166" actId="165"/>
          <ac:grpSpMkLst>
            <pc:docMk/>
            <pc:sldMk cId="1275407903" sldId="268"/>
            <ac:grpSpMk id="138" creationId="{1D88090F-FAFC-AB0B-9267-8D5C29AFA486}"/>
          </ac:grpSpMkLst>
        </pc:grpChg>
        <pc:grpChg chg="add del mod">
          <ac:chgData name="Amal R Babu" userId="3a292d0a-112b-4bc3-bf38-7771656893d2" providerId="ADAL" clId="{992600FB-E5A2-48A8-ADC9-6968E10B5B48}" dt="2022-11-30T06:06:18.597" v="3215" actId="165"/>
          <ac:grpSpMkLst>
            <pc:docMk/>
            <pc:sldMk cId="1275407903" sldId="268"/>
            <ac:grpSpMk id="139" creationId="{6A823081-926E-7FC9-839F-703CBEC6898B}"/>
          </ac:grpSpMkLst>
        </pc:grpChg>
        <pc:grpChg chg="add del 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40" creationId="{00C14EF0-F46A-1C52-67FF-8BE1500F16AA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43" creationId="{7E1FACB7-3E84-4BA9-80A4-F27E0B13B485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0" creationId="{13DFBB77-BAB2-9332-B759-0189079B70AB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4" creationId="{D7BB604F-264E-B8CF-E817-4120F8B17F4A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5" creationId="{AEB1ECA7-6D3D-7F69-42BF-EC2E6D14F39E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6" creationId="{654360AA-0566-8DA8-A341-8FD7D8E6DEDE}"/>
          </ac:grpSpMkLst>
        </pc:grpChg>
        <pc:grpChg chg="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63" creationId="{31430A78-885F-2883-E9D4-E83D0F257AC8}"/>
          </ac:grpSpMkLst>
        </pc:grpChg>
        <pc:grpChg chg="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64" creationId="{5C3D271D-A9DF-3605-BDC0-5E8B59AA61FD}"/>
          </ac:grpSpMkLst>
        </pc:grpChg>
        <pc:grpChg chg="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65" creationId="{4E562D48-2BC5-0B26-1714-F15A30E6E6C9}"/>
          </ac:grpSpMkLst>
        </pc:grpChg>
        <pc:grpChg chg="add del mod">
          <ac:chgData name="Amal R Babu" userId="3a292d0a-112b-4bc3-bf38-7771656893d2" providerId="ADAL" clId="{992600FB-E5A2-48A8-ADC9-6968E10B5B48}" dt="2022-11-30T06:02:03.447" v="3176" actId="165"/>
          <ac:grpSpMkLst>
            <pc:docMk/>
            <pc:sldMk cId="1275407903" sldId="268"/>
            <ac:grpSpMk id="178" creationId="{DFE0681E-7D5E-3E9F-20B2-12F554D4C532}"/>
          </ac:grpSpMkLst>
        </pc:grpChg>
        <pc:grpChg chg="add del mod">
          <ac:chgData name="Amal R Babu" userId="3a292d0a-112b-4bc3-bf38-7771656893d2" providerId="ADAL" clId="{992600FB-E5A2-48A8-ADC9-6968E10B5B48}" dt="2022-11-30T06:02:30.929" v="3184" actId="165"/>
          <ac:grpSpMkLst>
            <pc:docMk/>
            <pc:sldMk cId="1275407903" sldId="268"/>
            <ac:grpSpMk id="181" creationId="{3B146516-254B-19E3-A946-3A1F1EE2B58D}"/>
          </ac:grpSpMkLst>
        </pc:grpChg>
        <pc:grpChg chg="add del mod">
          <ac:chgData name="Amal R Babu" userId="3a292d0a-112b-4bc3-bf38-7771656893d2" providerId="ADAL" clId="{992600FB-E5A2-48A8-ADC9-6968E10B5B48}" dt="2022-11-30T06:02:56.834" v="3193" actId="165"/>
          <ac:grpSpMkLst>
            <pc:docMk/>
            <pc:sldMk cId="1275407903" sldId="268"/>
            <ac:grpSpMk id="182" creationId="{B9EC626C-403D-C336-7E4D-CDCC2FC3EBD9}"/>
          </ac:grpSpMkLst>
        </pc:grpChg>
        <pc:grpChg chg="add del mod">
          <ac:chgData name="Amal R Babu" userId="3a292d0a-112b-4bc3-bf38-7771656893d2" providerId="ADAL" clId="{992600FB-E5A2-48A8-ADC9-6968E10B5B48}" dt="2022-11-30T06:03:14.682" v="3200" actId="165"/>
          <ac:grpSpMkLst>
            <pc:docMk/>
            <pc:sldMk cId="1275407903" sldId="268"/>
            <ac:grpSpMk id="183" creationId="{8CB3C670-F003-D930-684D-D2C7C6D7B17E}"/>
          </ac:grpSpMkLst>
        </pc:grpChg>
        <pc:grpChg chg="add mod ord">
          <ac:chgData name="Amal R Babu" userId="3a292d0a-112b-4bc3-bf38-7771656893d2" providerId="ADAL" clId="{992600FB-E5A2-48A8-ADC9-6968E10B5B48}" dt="2022-11-30T06:14:20.879" v="3270" actId="164"/>
          <ac:grpSpMkLst>
            <pc:docMk/>
            <pc:sldMk cId="1275407903" sldId="268"/>
            <ac:grpSpMk id="191" creationId="{738597D9-EB16-338C-7331-CA663CD089E8}"/>
          </ac:grpSpMkLst>
        </pc:grpChg>
        <pc:grpChg chg="add mod ord">
          <ac:chgData name="Amal R Babu" userId="3a292d0a-112b-4bc3-bf38-7771656893d2" providerId="ADAL" clId="{992600FB-E5A2-48A8-ADC9-6968E10B5B48}" dt="2022-11-30T06:14:28.431" v="3273" actId="167"/>
          <ac:grpSpMkLst>
            <pc:docMk/>
            <pc:sldMk cId="1275407903" sldId="268"/>
            <ac:grpSpMk id="196" creationId="{81D9174C-B858-4D54-DED1-A48C24B4B716}"/>
          </ac:grpSpMkLst>
        </pc:grpChg>
        <pc:grpChg chg="add del 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97" creationId="{EDC63628-605C-A9FC-370F-965B56879B45}"/>
          </ac:grpSpMkLst>
        </pc:grpChg>
        <pc:grpChg chg="add del mod ord">
          <ac:chgData name="Amal R Babu" userId="3a292d0a-112b-4bc3-bf38-7771656893d2" providerId="ADAL" clId="{992600FB-E5A2-48A8-ADC9-6968E10B5B48}" dt="2022-11-30T06:15:09.590" v="3295" actId="165"/>
          <ac:grpSpMkLst>
            <pc:docMk/>
            <pc:sldMk cId="1275407903" sldId="268"/>
            <ac:grpSpMk id="198" creationId="{5F61A8E4-6281-0AF9-9734-5EF58CFE7A85}"/>
          </ac:grpSpMkLst>
        </pc:grpChg>
        <pc:grpChg chg="add del mod">
          <ac:chgData name="Amal R Babu" userId="3a292d0a-112b-4bc3-bf38-7771656893d2" providerId="ADAL" clId="{992600FB-E5A2-48A8-ADC9-6968E10B5B48}" dt="2022-11-30T06:21:06.474" v="3353" actId="165"/>
          <ac:grpSpMkLst>
            <pc:docMk/>
            <pc:sldMk cId="1275407903" sldId="268"/>
            <ac:grpSpMk id="208" creationId="{DAC0DA30-DB9A-84AF-1F43-6FED643AD0A7}"/>
          </ac:grpSpMkLst>
        </pc:grpChg>
        <pc:grpChg chg="add del mod">
          <ac:chgData name="Amal R Babu" userId="3a292d0a-112b-4bc3-bf38-7771656893d2" providerId="ADAL" clId="{992600FB-E5A2-48A8-ADC9-6968E10B5B48}" dt="2022-11-30T06:21:06.474" v="3353" actId="165"/>
          <ac:grpSpMkLst>
            <pc:docMk/>
            <pc:sldMk cId="1275407903" sldId="268"/>
            <ac:grpSpMk id="209" creationId="{2752562C-2AB6-A3A5-3329-899B9C5D8CDE}"/>
          </ac:grpSpMkLst>
        </pc:grpChg>
        <pc:grpChg chg="mod">
          <ac:chgData name="Amal R Babu" userId="3a292d0a-112b-4bc3-bf38-7771656893d2" providerId="ADAL" clId="{992600FB-E5A2-48A8-ADC9-6968E10B5B48}" dt="2022-11-30T06:28:09.943" v="3421" actId="12789"/>
          <ac:grpSpMkLst>
            <pc:docMk/>
            <pc:sldMk cId="1275407903" sldId="268"/>
            <ac:grpSpMk id="219" creationId="{993E652E-7689-038F-B64C-D5BCAA5A0D6C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30" creationId="{F11CF3C4-9190-79AC-D8DD-1FB09CCF4A4A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35" creationId="{67A69829-5A9B-5FA2-B3A6-99AD4099FC6D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38" creationId="{06F24AE5-1FFA-5220-EAA3-25C14153F0FA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48" creationId="{E8C0A436-5D5F-24DC-01A0-FE512234461F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52" creationId="{2BA4E431-4C7F-CB73-A8D5-DAD6CDEA2EF6}"/>
          </ac:grpSpMkLst>
        </pc:grpChg>
        <pc:picChg chg="add del">
          <ac:chgData name="Amal R Babu" userId="3a292d0a-112b-4bc3-bf38-7771656893d2" providerId="ADAL" clId="{992600FB-E5A2-48A8-ADC9-6968E10B5B48}" dt="2022-11-30T05:54:21.318" v="3149" actId="478"/>
          <ac:picMkLst>
            <pc:docMk/>
            <pc:sldMk cId="1275407903" sldId="268"/>
            <ac:picMk id="59" creationId="{1365E495-EB0C-8248-0756-5920A1DA73E0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74" creationId="{CF962D2B-A97E-A572-A4E8-1080996E9B27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82" creationId="{7A2FB218-90DA-752A-5A0F-ECC9ADE1621C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89" creationId="{47BAB7C8-AA0B-C2C3-9676-2E6AD1AD3B6D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91" creationId="{33705521-662D-32E8-BEA9-64656F252A6E}"/>
          </ac:picMkLst>
        </pc:picChg>
        <pc:picChg chg="add del mod">
          <ac:chgData name="Amal R Babu" userId="3a292d0a-112b-4bc3-bf38-7771656893d2" providerId="ADAL" clId="{992600FB-E5A2-48A8-ADC9-6968E10B5B48}" dt="2022-11-30T05:54:39.735" v="3155" actId="27803"/>
          <ac:picMkLst>
            <pc:docMk/>
            <pc:sldMk cId="1275407903" sldId="268"/>
            <ac:picMk id="97" creationId="{3583D8E6-47D4-0565-FE30-829627918733}"/>
          </ac:picMkLst>
        </pc:picChg>
        <pc:picChg chg="add mod topLvl">
          <ac:chgData name="Amal R Babu" userId="3a292d0a-112b-4bc3-bf38-7771656893d2" providerId="ADAL" clId="{992600FB-E5A2-48A8-ADC9-6968E10B5B48}" dt="2022-11-30T06:11:55.334" v="3231" actId="164"/>
          <ac:picMkLst>
            <pc:docMk/>
            <pc:sldMk cId="1275407903" sldId="268"/>
            <ac:picMk id="177" creationId="{FD3BBF87-B4CA-227E-73DA-D2896B426EF1}"/>
          </ac:picMkLst>
        </pc:picChg>
        <pc:picChg chg="add del mod">
          <ac:chgData name="Amal R Babu" userId="3a292d0a-112b-4bc3-bf38-7771656893d2" providerId="ADAL" clId="{992600FB-E5A2-48A8-ADC9-6968E10B5B48}" dt="2022-11-30T06:04:31.852" v="3207" actId="478"/>
          <ac:picMkLst>
            <pc:docMk/>
            <pc:sldMk cId="1275407903" sldId="268"/>
            <ac:picMk id="184" creationId="{BD271991-C4D5-442A-7B1C-5DE32D6E6CC8}"/>
          </ac:picMkLst>
        </pc:picChg>
        <pc:picChg chg="add del mod">
          <ac:chgData name="Amal R Babu" userId="3a292d0a-112b-4bc3-bf38-7771656893d2" providerId="ADAL" clId="{992600FB-E5A2-48A8-ADC9-6968E10B5B48}" dt="2022-11-30T06:05:02.550" v="3214" actId="478"/>
          <ac:picMkLst>
            <pc:docMk/>
            <pc:sldMk cId="1275407903" sldId="268"/>
            <ac:picMk id="185" creationId="{612001D2-8010-64FB-8880-0DA963EB7521}"/>
          </ac:picMkLst>
        </pc:picChg>
        <pc:picChg chg="add del mod">
          <ac:chgData name="Amal R Babu" userId="3a292d0a-112b-4bc3-bf38-7771656893d2" providerId="ADAL" clId="{992600FB-E5A2-48A8-ADC9-6968E10B5B48}" dt="2022-11-30T06:05:02.550" v="3214" actId="478"/>
          <ac:picMkLst>
            <pc:docMk/>
            <pc:sldMk cId="1275407903" sldId="268"/>
            <ac:picMk id="186" creationId="{4298BA4F-AB80-2931-1CB9-1B9CF2EC7A92}"/>
          </ac:picMkLst>
        </pc:picChg>
        <pc:picChg chg="add del mod">
          <ac:chgData name="Amal R Babu" userId="3a292d0a-112b-4bc3-bf38-7771656893d2" providerId="ADAL" clId="{992600FB-E5A2-48A8-ADC9-6968E10B5B48}" dt="2022-11-30T06:11:32.391" v="3223" actId="478"/>
          <ac:picMkLst>
            <pc:docMk/>
            <pc:sldMk cId="1275407903" sldId="268"/>
            <ac:picMk id="188" creationId="{BA979071-54C8-CFAF-F885-64F5BE0DA16B}"/>
          </ac:picMkLst>
        </pc:picChg>
        <pc:picChg chg="add mod ord">
          <ac:chgData name="Amal R Babu" userId="3a292d0a-112b-4bc3-bf38-7771656893d2" providerId="ADAL" clId="{992600FB-E5A2-48A8-ADC9-6968E10B5B48}" dt="2022-11-30T06:14:25.388" v="3272" actId="12789"/>
          <ac:picMkLst>
            <pc:docMk/>
            <pc:sldMk cId="1275407903" sldId="268"/>
            <ac:picMk id="190" creationId="{CDD0512E-BEBC-6F1C-FB83-137C8516EBE2}"/>
          </ac:picMkLst>
        </pc:picChg>
        <pc:picChg chg="add mod ord">
          <ac:chgData name="Amal R Babu" userId="3a292d0a-112b-4bc3-bf38-7771656893d2" providerId="ADAL" clId="{992600FB-E5A2-48A8-ADC9-6968E10B5B48}" dt="2022-11-30T06:40:17.400" v="3492" actId="1076"/>
          <ac:picMkLst>
            <pc:docMk/>
            <pc:sldMk cId="1275407903" sldId="268"/>
            <ac:picMk id="195" creationId="{6AFFCF9B-0F05-FDB9-BE01-82AD5FEFF83F}"/>
          </ac:picMkLst>
        </pc:picChg>
        <pc:picChg chg="add mod">
          <ac:chgData name="Amal R Babu" userId="3a292d0a-112b-4bc3-bf38-7771656893d2" providerId="ADAL" clId="{992600FB-E5A2-48A8-ADC9-6968E10B5B48}" dt="2022-11-30T06:17:14.655" v="3307" actId="27614"/>
          <ac:picMkLst>
            <pc:docMk/>
            <pc:sldMk cId="1275407903" sldId="268"/>
            <ac:picMk id="201" creationId="{4E3F75CB-9225-DC65-F39A-74C7C9F633EE}"/>
          </ac:picMkLst>
        </pc:picChg>
        <pc:picChg chg="add del mod">
          <ac:chgData name="Amal R Babu" userId="3a292d0a-112b-4bc3-bf38-7771656893d2" providerId="ADAL" clId="{992600FB-E5A2-48A8-ADC9-6968E10B5B48}" dt="2022-11-30T06:23:13.045" v="3376" actId="27803"/>
          <ac:picMkLst>
            <pc:docMk/>
            <pc:sldMk cId="1275407903" sldId="268"/>
            <ac:picMk id="212" creationId="{9E8FBE3C-F095-6CF5-6D87-2F4866E0E61E}"/>
          </ac:picMkLst>
        </pc:picChg>
        <pc:picChg chg="add del mod">
          <ac:chgData name="Amal R Babu" userId="3a292d0a-112b-4bc3-bf38-7771656893d2" providerId="ADAL" clId="{992600FB-E5A2-48A8-ADC9-6968E10B5B48}" dt="2022-11-30T06:23:13.045" v="3376" actId="27803"/>
          <ac:picMkLst>
            <pc:docMk/>
            <pc:sldMk cId="1275407903" sldId="268"/>
            <ac:picMk id="214" creationId="{5056C6DD-9DB8-810A-5187-6B7B9C5F124B}"/>
          </ac:picMkLst>
        </pc:picChg>
        <pc:picChg chg="add del mod">
          <ac:chgData name="Amal R Babu" userId="3a292d0a-112b-4bc3-bf38-7771656893d2" providerId="ADAL" clId="{992600FB-E5A2-48A8-ADC9-6968E10B5B48}" dt="2022-11-30T06:23:01.918" v="3372" actId="27803"/>
          <ac:picMkLst>
            <pc:docMk/>
            <pc:sldMk cId="1275407903" sldId="268"/>
            <ac:picMk id="216" creationId="{FB42F776-C64D-8B60-F900-DF34DAC9E2EA}"/>
          </ac:picMkLst>
        </pc:picChg>
        <pc:picChg chg="mod">
          <ac:chgData name="Amal R Babu" userId="3a292d0a-112b-4bc3-bf38-7771656893d2" providerId="ADAL" clId="{992600FB-E5A2-48A8-ADC9-6968E10B5B48}" dt="2022-11-30T07:56:33.558" v="3644"/>
          <ac:picMkLst>
            <pc:docMk/>
            <pc:sldMk cId="1275407903" sldId="268"/>
            <ac:picMk id="237" creationId="{53A8D1C4-C816-EEF1-F112-F0DE89B20298}"/>
          </ac:picMkLst>
        </pc:picChg>
        <pc:cxnChg chg="del">
          <ac:chgData name="Amal R Babu" userId="3a292d0a-112b-4bc3-bf38-7771656893d2" providerId="ADAL" clId="{992600FB-E5A2-48A8-ADC9-6968E10B5B48}" dt="2022-11-30T07:56:33.087" v="3643" actId="478"/>
          <ac:cxnSpMkLst>
            <pc:docMk/>
            <pc:sldMk cId="1275407903" sldId="268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6:33.558" v="3644"/>
          <ac:cxnSpMkLst>
            <pc:docMk/>
            <pc:sldMk cId="1275407903" sldId="268"/>
            <ac:cxnSpMk id="242" creationId="{05B63F11-E334-EE6A-93E1-6972CBF1CF1C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1-30T06:59:17.029" v="3574" actId="478"/>
        <pc:sldMkLst>
          <pc:docMk/>
          <pc:sldMk cId="1769459304" sldId="269"/>
        </pc:sldMkLst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" creationId="{1025ACCD-BEFE-4057-D0DA-23300AB28132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1-30T06:29:47.674" v="3444" actId="700"/>
          <ac:spMkLst>
            <pc:docMk/>
            <pc:sldMk cId="1769459304" sldId="269"/>
            <ac:spMk id="10" creationId="{8A73E5FB-D30D-878A-A458-6A752AE195A7}"/>
          </ac:spMkLst>
        </pc:spChg>
        <pc:spChg chg="add mod">
          <ac:chgData name="Amal R Babu" userId="3a292d0a-112b-4bc3-bf38-7771656893d2" providerId="ADAL" clId="{992600FB-E5A2-48A8-ADC9-6968E10B5B48}" dt="2022-11-30T06:59:15.190" v="3573" actId="12789"/>
          <ac:spMkLst>
            <pc:docMk/>
            <pc:sldMk cId="1769459304" sldId="269"/>
            <ac:spMk id="11" creationId="{FE4BEF4F-16A7-27D9-FB12-30D2128537F1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3" creationId="{4F3E08FA-4C08-7258-FA22-03C53F09604C}"/>
          </ac:spMkLst>
        </pc:spChg>
        <pc:spChg chg="add del mod">
          <ac:chgData name="Amal R Babu" userId="3a292d0a-112b-4bc3-bf38-7771656893d2" providerId="ADAL" clId="{992600FB-E5A2-48A8-ADC9-6968E10B5B48}" dt="2022-11-30T06:36:31.332" v="3490" actId="21"/>
          <ac:spMkLst>
            <pc:docMk/>
            <pc:sldMk cId="1769459304" sldId="269"/>
            <ac:spMk id="15" creationId="{1C27873F-CC93-A323-66C5-B83A6AC4EE03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7" creationId="{29D393BC-86FC-4CA8-8830-E874EA43EE28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22" creationId="{B8560F59-A67B-8514-2A4E-47A28A1A48B1}"/>
          </ac:spMkLst>
        </pc:spChg>
        <pc:spChg chg="mod">
          <ac:chgData name="Amal R Babu" userId="3a292d0a-112b-4bc3-bf38-7771656893d2" providerId="ADAL" clId="{992600FB-E5A2-48A8-ADC9-6968E10B5B48}" dt="2022-11-30T06:58:03.415" v="3562" actId="108"/>
          <ac:spMkLst>
            <pc:docMk/>
            <pc:sldMk cId="1769459304" sldId="269"/>
            <ac:spMk id="25" creationId="{1371FB22-7FA7-46A2-F082-E8B4A3E0E664}"/>
          </ac:spMkLst>
        </pc:spChg>
        <pc:spChg chg="mod topLvl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1" creationId="{8B75710E-7F2F-8634-D2E3-AA2677355D59}"/>
          </ac:spMkLst>
        </pc:spChg>
        <pc:spChg chg="mod topLvl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2" creationId="{581594D2-253A-09F1-EB23-B2FF63A499F4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5" creationId="{D7FACB4C-BCA4-434A-8FA8-F4D0A8D4C109}"/>
          </ac:spMkLst>
        </pc:spChg>
        <pc:spChg chg="mod topLvl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6" creationId="{BA8AE424-DCFE-238E-0E73-69A9BC93C1A5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8" creationId="{322DDAFE-54BD-7E32-65D5-EBF8BA291472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9" creationId="{9523B0A2-DA63-4010-AA5F-74DAF1DE9D7B}"/>
          </ac:spMkLst>
        </pc:spChg>
        <pc:spChg chg="mod topLvl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42" creationId="{92DCCBEF-6FD4-1922-F281-7241E0CA1A9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43" creationId="{4085F982-777E-59AD-4DB4-B07024AB9EAF}"/>
          </ac:spMkLst>
        </pc:spChg>
        <pc:spChg chg="mod topLvl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45" creationId="{02409ACF-257C-445B-CD01-A89D16FA258D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48" creationId="{02C3BDCF-FDFC-9079-D9ED-C887FEFE3341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50" creationId="{0E2B6178-FB2D-9772-47AD-87A734026875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51" creationId="{47CBC3A7-B7B2-D763-ED83-4224245CDE3B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58" creationId="{84827C04-91A4-59E2-705C-138BA0A13DA9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59" creationId="{C8D29D25-41E9-8A4F-1EA6-CC62418E3E95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61" creationId="{34850E5A-91B2-D584-D5B5-C8A97A07463B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63" creationId="{43826244-9B2E-081E-D626-37DA1CA39C60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74" creationId="{6AAAB4F8-7B40-0BEF-F04A-7B3A113ABCF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75" creationId="{82381173-9D11-EA28-C232-8562E09E7A8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76" creationId="{49C2A340-4710-5833-FBEA-EC919DD51A6E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77" creationId="{7859F75F-3F6A-F6DE-C7C4-920FB32200D1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78" creationId="{E809CEF5-0C63-A9CC-DAC0-5750FC57AE05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80" creationId="{2770181D-94BB-87F9-9F1C-C577F5415446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81" creationId="{59106057-6687-7436-2443-36CF82D5A997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3" creationId="{6AA657D1-4956-1596-65B3-795D04D6DE75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4" creationId="{674F7BF8-CCF7-863A-D314-5A5F61C72936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6" creationId="{F82F4295-6748-7BAE-3891-742E07A0DB21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7" creationId="{5F0FD274-33A7-CE2B-CCB1-2CCF4AB0D52E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90" creationId="{BE241937-8072-325C-B04D-3DAFE807D00F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91" creationId="{AC4129C7-212D-CCEB-EB86-B8D60EA8A79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92" creationId="{232C2ADA-8B7B-4990-FB78-B27C9A79E87E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93" creationId="{6AC81830-D74D-B6E1-131C-224BB938C8D3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99" creationId="{90E72D3F-2763-B90B-02C5-3AB9DDC0A444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00" creationId="{539A5FAB-DBEF-DFF6-5367-927B5D71CDE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01" creationId="{0B8B5381-5AF5-78F1-22D8-F0A963C908A4}"/>
          </ac:spMkLst>
        </pc:spChg>
        <pc:spChg chg="del mod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07" creationId="{D780F9A4-B3F5-3D00-9D28-DB74E7AC3029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08" creationId="{FB189AB4-5F00-6EBF-81EA-576AE98AF0D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09" creationId="{B205D4A8-03D0-E92D-2A10-7A44B4A53BD1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0" creationId="{11D044F7-069C-1EE1-631B-E39F51A8514B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1" creationId="{F8D5B782-E102-ED48-384D-001B4CCF7315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2" creationId="{7D934A19-4D47-C1B5-CC49-5DD72A97EE92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3" creationId="{F3C445CE-A671-6B0E-5B71-2C636FB9174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7" creationId="{56370A66-18BF-DCBF-3BE1-53FFA1CBDF58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8" creationId="{3AACD876-D12C-4DE4-2E25-620E3ACF133C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9" creationId="{8F4F6FAE-F521-B77E-1175-C825184004FD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37" creationId="{10D5C27D-D646-A21F-A5F8-933C0BFC592D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39" creationId="{FEA6EF92-60FB-93E5-B1FF-C1E5D2FC1DA3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0" creationId="{DB5CC66F-36AF-15E5-7ECC-FDF0F31A3268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1" creationId="{3533E77B-B3E9-CBC2-99BC-4A2F15B16095}"/>
          </ac:spMkLst>
        </pc:spChg>
        <pc:spChg chg="del mod">
          <ac:chgData name="Amal R Babu" userId="3a292d0a-112b-4bc3-bf38-7771656893d2" providerId="ADAL" clId="{992600FB-E5A2-48A8-ADC9-6968E10B5B48}" dt="2022-11-30T06:56:59.081" v="3549" actId="478"/>
          <ac:spMkLst>
            <pc:docMk/>
            <pc:sldMk cId="1769459304" sldId="269"/>
            <ac:spMk id="143" creationId="{78C4616E-4651-3518-BDE6-74307D0B094F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4" creationId="{23054A5B-34A1-72E0-C28E-EB4D26DEC857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5" creationId="{D76056CF-9257-10EC-7CDA-C1BB0FE47D44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7" creationId="{FA90F580-F742-5433-2050-50F824095147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8" creationId="{ADE69317-F0A5-46B8-682F-2AC4EB2F9B53}"/>
          </ac:spMkLst>
        </pc:spChg>
        <pc:spChg chg="add del mod ord">
          <ac:chgData name="Amal R Babu" userId="3a292d0a-112b-4bc3-bf38-7771656893d2" providerId="ADAL" clId="{992600FB-E5A2-48A8-ADC9-6968E10B5B48}" dt="2022-11-30T06:57:44.096" v="3559" actId="931"/>
          <ac:spMkLst>
            <pc:docMk/>
            <pc:sldMk cId="1769459304" sldId="269"/>
            <ac:spMk id="155" creationId="{9FA49A89-3BB2-2541-D2DE-3D47500B4AB7}"/>
          </ac:spMkLst>
        </pc:spChg>
        <pc:spChg chg="add del mod ord">
          <ac:chgData name="Amal R Babu" userId="3a292d0a-112b-4bc3-bf38-7771656893d2" providerId="ADAL" clId="{992600FB-E5A2-48A8-ADC9-6968E10B5B48}" dt="2022-11-30T06:59:17.029" v="3574" actId="478"/>
          <ac:spMkLst>
            <pc:docMk/>
            <pc:sldMk cId="1769459304" sldId="269"/>
            <ac:spMk id="159" creationId="{E6B518DA-2C95-D99C-F8E8-CFC22D6D854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93" creationId="{D704D4A6-4C51-A2C0-4C74-6AFE3DED5F8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2" creationId="{5FD67B0E-B486-259A-9A30-8FE699C95D33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3" creationId="{8346438C-55B7-B602-AFA4-BC7E4EE55CA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5" creationId="{3BF23DE9-2382-C1CC-FD8D-214781D53B55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6" creationId="{79169794-4F2E-2AE6-F969-996FB49E062E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7" creationId="{2E052AEF-C577-9AD6-6D0F-C2297B334D02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10" creationId="{8F17B73C-6397-9ABD-F0A1-D7B02B84337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17" creationId="{FB42F776-C64D-8B60-F900-DF34DAC9E2E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18" creationId="{9E8FBE3C-F095-6CF5-6D87-2F4866E0E61E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23" creationId="{4D109181-EDA3-3985-73EF-270562160D65}"/>
          </ac:spMkLst>
        </pc:s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8" creationId="{424F5E4E-9FDC-BD92-DDA4-122C91ADE39F}"/>
          </ac:grpSpMkLst>
        </pc:grpChg>
        <pc:grpChg chg="del mod">
          <ac:chgData name="Amal R Babu" userId="3a292d0a-112b-4bc3-bf38-7771656893d2" providerId="ADAL" clId="{992600FB-E5A2-48A8-ADC9-6968E10B5B48}" dt="2022-11-30T06:53:18.066" v="3496" actId="27803"/>
          <ac:grpSpMkLst>
            <pc:docMk/>
            <pc:sldMk cId="1769459304" sldId="269"/>
            <ac:grpSpMk id="24" creationId="{A67DB9E1-FE1B-C366-5FF5-DE5F5840BE2C}"/>
          </ac:grpSpMkLst>
        </pc:grpChg>
        <pc:grpChg chg="del mod">
          <ac:chgData name="Amal R Babu" userId="3a292d0a-112b-4bc3-bf38-7771656893d2" providerId="ADAL" clId="{992600FB-E5A2-48A8-ADC9-6968E10B5B48}" dt="2022-11-30T06:53:24.062" v="3497" actId="165"/>
          <ac:grpSpMkLst>
            <pc:docMk/>
            <pc:sldMk cId="1769459304" sldId="269"/>
            <ac:grpSpMk id="26" creationId="{FE2DF642-68C7-3C8D-E7D3-1B2E49FC7EE7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30" creationId="{9ECCC638-745A-4CD5-37F4-34E729654B57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37" creationId="{F04A90F6-E788-E953-0DF5-E3D3F1F1A524}"/>
          </ac:grpSpMkLst>
        </pc:grpChg>
        <pc:grpChg chg="del mod">
          <ac:chgData name="Amal R Babu" userId="3a292d0a-112b-4bc3-bf38-7771656893d2" providerId="ADAL" clId="{992600FB-E5A2-48A8-ADC9-6968E10B5B48}" dt="2022-11-30T06:53:45.728" v="3502" actId="165"/>
          <ac:grpSpMkLst>
            <pc:docMk/>
            <pc:sldMk cId="1769459304" sldId="269"/>
            <ac:grpSpMk id="40" creationId="{BC2F0AE6-6E0E-2614-5170-CAED3AAD5533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46" creationId="{0B8CE4B4-F590-184F-9CED-B46833E2F959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47" creationId="{5C6579D9-4E04-AE17-CF35-68ADBC5766B2}"/>
          </ac:grpSpMkLst>
        </pc:grpChg>
        <pc:grpChg chg="del 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52" creationId="{B796142A-B4F6-D5B7-DCC1-788AC3B7B803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54" creationId="{73F997E9-B116-D8A6-6EF5-C091C7C77B6D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56" creationId="{31CCF217-3D6B-8A4C-E780-6E9E2E261FF9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57" creationId="{42A7CF39-2212-C555-4303-3484A2263C13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60" creationId="{76421D9D-D3CA-59A3-0AAA-36F1A3D2CA89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66" creationId="{195409B4-8E68-9776-5C4C-62B6600DF0D2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68" creationId="{CE1D2690-EA4E-562F-8571-7A8695694CC3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73" creationId="{25268A36-91BD-F774-706B-5A541EC6E5D2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82" creationId="{9E623AAD-3785-E80E-2980-5096A52075B3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85" creationId="{75A6F947-34A7-B505-AECD-F18055A09AC0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88" creationId="{5202437B-09C4-B9C2-DFB9-8FE4C3A1D94B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89" creationId="{7DC1B064-751F-B5D5-AE98-3B9EB6F09434}"/>
          </ac:grpSpMkLst>
        </pc:grpChg>
        <pc:grpChg chg="del mod">
          <ac:chgData name="Amal R Babu" userId="3a292d0a-112b-4bc3-bf38-7771656893d2" providerId="ADAL" clId="{992600FB-E5A2-48A8-ADC9-6968E10B5B48}" dt="2022-11-30T06:54:53.426" v="3513" actId="165"/>
          <ac:grpSpMkLst>
            <pc:docMk/>
            <pc:sldMk cId="1769459304" sldId="269"/>
            <ac:grpSpMk id="95" creationId="{7BC030A9-8B9E-D47A-F6A6-2A3FD6FDB1EC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97" creationId="{C2CC0809-C5EB-FE4D-4C59-2D302EB0E8E0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98" creationId="{5E12AE22-4B66-8998-2063-3E4A6A50C8CF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03" creationId="{6FF1902B-0623-DEC8-EFB8-FD543B31EDA3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14" creationId="{4F7146C8-D3B2-5C3D-85C7-7DA1DADC5B22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20" creationId="{7717F2DB-3F2B-BEDB-5A90-2AA60538EC77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30" creationId="{A5F14A62-BACA-3089-68F9-7ABBD20BCB4E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33" creationId="{388AB8E7-6501-59CE-0251-3A5118AD0507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38" creationId="{2B186AF0-9659-DE34-187A-0739D3E9F466}"/>
          </ac:grpSpMkLst>
        </pc:grpChg>
        <pc:grpChg chg="mod topLvl">
          <ac:chgData name="Amal R Babu" userId="3a292d0a-112b-4bc3-bf38-7771656893d2" providerId="ADAL" clId="{992600FB-E5A2-48A8-ADC9-6968E10B5B48}" dt="2022-11-30T06:57:07.109" v="3552" actId="12789"/>
          <ac:grpSpMkLst>
            <pc:docMk/>
            <pc:sldMk cId="1769459304" sldId="269"/>
            <ac:grpSpMk id="142" creationId="{2BE2AB2F-E7A8-E0E4-226F-2C8B453AB524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46" creationId="{385BF348-D130-6AFE-9C03-411722F54EE1}"/>
          </ac:grpSpMkLst>
        </pc:grpChg>
        <pc:grpChg chg="add del mod topLvl">
          <ac:chgData name="Amal R Babu" userId="3a292d0a-112b-4bc3-bf38-7771656893d2" providerId="ADAL" clId="{992600FB-E5A2-48A8-ADC9-6968E10B5B48}" dt="2022-11-30T06:58:20.422" v="3563" actId="165"/>
          <ac:grpSpMkLst>
            <pc:docMk/>
            <pc:sldMk cId="1769459304" sldId="269"/>
            <ac:grpSpMk id="149" creationId="{1D9736A2-9A9A-30D0-B5F7-9DA56E4C6DCC}"/>
          </ac:grpSpMkLst>
        </pc:grpChg>
        <pc:grpChg chg="add del mod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50" creationId="{D3B8108F-9A56-6AF3-9A1B-E376549397D2}"/>
          </ac:grpSpMkLst>
        </pc:grpChg>
        <pc:grpChg chg="add del mod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51" creationId="{BBA172CC-A4DA-BF26-FB6A-26335602CCEF}"/>
          </ac:grpSpMkLst>
        </pc:grpChg>
        <pc:grpChg chg="add del mod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52" creationId="{218A73A3-FAE9-46E2-7ABA-B1457260168F}"/>
          </ac:grpSpMkLst>
        </pc:grpChg>
        <pc:grpChg chg="add del 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158" creationId="{D5798E2A-7C30-DEEF-05EC-A1613A03511A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96" creationId="{81D9174C-B858-4D54-DED1-A48C24B4B716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219" creationId="{993E652E-7689-038F-B64C-D5BCAA5A0D6C}"/>
          </ac:grpSpMkLst>
        </pc:grpChg>
        <pc:picChg chg="add del mod">
          <ac:chgData name="Amal R Babu" userId="3a292d0a-112b-4bc3-bf38-7771656893d2" providerId="ADAL" clId="{992600FB-E5A2-48A8-ADC9-6968E10B5B48}" dt="2022-11-30T06:36:17.717" v="3486" actId="478"/>
          <ac:picMkLst>
            <pc:docMk/>
            <pc:sldMk cId="1769459304" sldId="269"/>
            <ac:picMk id="14" creationId="{00B6282E-FCB5-075A-C2CD-CB33F22EF25B}"/>
          </ac:picMkLst>
        </pc:picChg>
        <pc:picChg chg="add del mod">
          <ac:chgData name="Amal R Babu" userId="3a292d0a-112b-4bc3-bf38-7771656893d2" providerId="ADAL" clId="{992600FB-E5A2-48A8-ADC9-6968E10B5B48}" dt="2022-11-30T06:53:18.066" v="3496" actId="27803"/>
          <ac:picMkLst>
            <pc:docMk/>
            <pc:sldMk cId="1769459304" sldId="269"/>
            <ac:picMk id="23" creationId="{DFE3A025-DE4A-068A-142D-08384066D956}"/>
          </ac:picMkLst>
        </pc:picChg>
        <pc:picChg chg="add mod">
          <ac:chgData name="Amal R Babu" userId="3a292d0a-112b-4bc3-bf38-7771656893d2" providerId="ADAL" clId="{992600FB-E5A2-48A8-ADC9-6968E10B5B48}" dt="2022-11-30T06:57:07.109" v="3552" actId="12789"/>
          <ac:picMkLst>
            <pc:docMk/>
            <pc:sldMk cId="1769459304" sldId="269"/>
            <ac:picMk id="154" creationId="{9C8D998C-CF4B-E90B-5C51-374F7AAB039F}"/>
          </ac:picMkLst>
        </pc:picChg>
        <pc:picChg chg="add mod">
          <ac:chgData name="Amal R Babu" userId="3a292d0a-112b-4bc3-bf38-7771656893d2" providerId="ADAL" clId="{992600FB-E5A2-48A8-ADC9-6968E10B5B48}" dt="2022-11-30T06:57:45.300" v="3561" actId="962"/>
          <ac:picMkLst>
            <pc:docMk/>
            <pc:sldMk cId="1769459304" sldId="269"/>
            <ac:picMk id="157" creationId="{C24F1819-70E8-7961-1322-5BCAD655518A}"/>
          </ac:picMkLst>
        </pc:picChg>
        <pc:picChg chg="del">
          <ac:chgData name="Amal R Babu" userId="3a292d0a-112b-4bc3-bf38-7771656893d2" providerId="ADAL" clId="{992600FB-E5A2-48A8-ADC9-6968E10B5B48}" dt="2022-11-30T06:29:44.914" v="3443" actId="478"/>
          <ac:picMkLst>
            <pc:docMk/>
            <pc:sldMk cId="1769459304" sldId="269"/>
            <ac:picMk id="190" creationId="{CDD0512E-BEBC-6F1C-FB83-137C8516EBE2}"/>
          </ac:picMkLst>
        </pc:picChg>
        <pc:picChg chg="del">
          <ac:chgData name="Amal R Babu" userId="3a292d0a-112b-4bc3-bf38-7771656893d2" providerId="ADAL" clId="{992600FB-E5A2-48A8-ADC9-6968E10B5B48}" dt="2022-11-30T06:29:44.914" v="3443" actId="478"/>
          <ac:picMkLst>
            <pc:docMk/>
            <pc:sldMk cId="1769459304" sldId="269"/>
            <ac:picMk id="195" creationId="{6AFFCF9B-0F05-FDB9-BE01-82AD5FEFF83F}"/>
          </ac:picMkLst>
        </pc:picChg>
        <pc:picChg chg="del">
          <ac:chgData name="Amal R Babu" userId="3a292d0a-112b-4bc3-bf38-7771656893d2" providerId="ADAL" clId="{992600FB-E5A2-48A8-ADC9-6968E10B5B48}" dt="2022-11-30T06:29:44.914" v="3443" actId="478"/>
          <ac:picMkLst>
            <pc:docMk/>
            <pc:sldMk cId="1769459304" sldId="269"/>
            <ac:picMk id="201" creationId="{4E3F75CB-9225-DC65-F39A-74C7C9F633EE}"/>
          </ac:picMkLst>
        </pc:picChg>
        <pc:cxnChg chg="del">
          <ac:chgData name="Amal R Babu" userId="3a292d0a-112b-4bc3-bf38-7771656893d2" providerId="ADAL" clId="{992600FB-E5A2-48A8-ADC9-6968E10B5B48}" dt="2022-11-30T06:31:22.704" v="3457" actId="478"/>
          <ac:cxnSpMkLst>
            <pc:docMk/>
            <pc:sldMk cId="1769459304" sldId="269"/>
            <ac:cxnSpMk id="7" creationId="{1C225904-9D2F-F0C8-8BBE-32DEDB3F8B8F}"/>
          </ac:cxnSpMkLst>
        </pc:cxnChg>
      </pc:sldChg>
      <pc:sldChg chg="new del">
        <pc:chgData name="Amal R Babu" userId="3a292d0a-112b-4bc3-bf38-7771656893d2" providerId="ADAL" clId="{992600FB-E5A2-48A8-ADC9-6968E10B5B48}" dt="2022-11-30T07:59:41.868" v="3657" actId="47"/>
        <pc:sldMkLst>
          <pc:docMk/>
          <pc:sldMk cId="868568412" sldId="270"/>
        </pc:sldMkLst>
      </pc:sldChg>
      <pc:sldChg chg="addSp modSp new mod">
        <pc:chgData name="Amal R Babu" userId="3a292d0a-112b-4bc3-bf38-7771656893d2" providerId="ADAL" clId="{992600FB-E5A2-48A8-ADC9-6968E10B5B48}" dt="2022-11-30T08:01:27.631" v="3665" actId="207"/>
        <pc:sldMkLst>
          <pc:docMk/>
          <pc:sldMk cId="2145060433" sldId="270"/>
        </pc:sldMkLst>
        <pc:spChg chg="add mod">
          <ac:chgData name="Amal R Babu" userId="3a292d0a-112b-4bc3-bf38-7771656893d2" providerId="ADAL" clId="{992600FB-E5A2-48A8-ADC9-6968E10B5B48}" dt="2022-11-30T08:01:12.963" v="3663" actId="207"/>
          <ac:spMkLst>
            <pc:docMk/>
            <pc:sldMk cId="2145060433" sldId="270"/>
            <ac:spMk id="2" creationId="{0053C688-87E4-EFD7-FA07-DE5336867FBC}"/>
          </ac:spMkLst>
        </pc:spChg>
        <pc:spChg chg="add mod">
          <ac:chgData name="Amal R Babu" userId="3a292d0a-112b-4bc3-bf38-7771656893d2" providerId="ADAL" clId="{992600FB-E5A2-48A8-ADC9-6968E10B5B48}" dt="2022-11-30T08:01:19.255" v="3664" actId="207"/>
          <ac:spMkLst>
            <pc:docMk/>
            <pc:sldMk cId="2145060433" sldId="270"/>
            <ac:spMk id="3" creationId="{AC3FC9F8-BEC0-67AA-2887-2A2C1527B502}"/>
          </ac:spMkLst>
        </pc:spChg>
        <pc:spChg chg="add mod">
          <ac:chgData name="Amal R Babu" userId="3a292d0a-112b-4bc3-bf38-7771656893d2" providerId="ADAL" clId="{992600FB-E5A2-48A8-ADC9-6968E10B5B48}" dt="2022-11-30T08:01:27.631" v="3665" actId="207"/>
          <ac:spMkLst>
            <pc:docMk/>
            <pc:sldMk cId="2145060433" sldId="270"/>
            <ac:spMk id="4" creationId="{FD8A0CA8-3A48-265A-1923-22FB1E307FAC}"/>
          </ac:spMkLst>
        </pc:spChg>
        <pc:spChg chg="add mod">
          <ac:chgData name="Amal R Babu" userId="3a292d0a-112b-4bc3-bf38-7771656893d2" providerId="ADAL" clId="{992600FB-E5A2-48A8-ADC9-6968E10B5B48}" dt="2022-11-30T08:01:27.631" v="3665" actId="207"/>
          <ac:spMkLst>
            <pc:docMk/>
            <pc:sldMk cId="2145060433" sldId="270"/>
            <ac:spMk id="5" creationId="{E5778B20-030A-129F-6FB8-547CAB73EE12}"/>
          </ac:spMkLst>
        </pc:spChg>
        <pc:spChg chg="add mod">
          <ac:chgData name="Amal R Babu" userId="3a292d0a-112b-4bc3-bf38-7771656893d2" providerId="ADAL" clId="{992600FB-E5A2-48A8-ADC9-6968E10B5B48}" dt="2022-11-30T08:01:19.255" v="3664" actId="207"/>
          <ac:spMkLst>
            <pc:docMk/>
            <pc:sldMk cId="2145060433" sldId="270"/>
            <ac:spMk id="6" creationId="{F9C1A64A-D063-9F42-36F7-16923FB4CC4A}"/>
          </ac:spMkLst>
        </pc:spChg>
        <pc:spChg chg="add mod">
          <ac:chgData name="Amal R Babu" userId="3a292d0a-112b-4bc3-bf38-7771656893d2" providerId="ADAL" clId="{992600FB-E5A2-48A8-ADC9-6968E10B5B48}" dt="2022-11-30T08:01:27.631" v="3665" actId="207"/>
          <ac:spMkLst>
            <pc:docMk/>
            <pc:sldMk cId="2145060433" sldId="270"/>
            <ac:spMk id="7" creationId="{F65DFD87-7F47-6331-BC39-28E1E0F6FFD9}"/>
          </ac:spMkLst>
        </pc:spChg>
      </pc:sldChg>
      <pc:sldChg chg="addSp delSp modSp new mod">
        <pc:chgData name="Amal R Babu" userId="3a292d0a-112b-4bc3-bf38-7771656893d2" providerId="ADAL" clId="{992600FB-E5A2-48A8-ADC9-6968E10B5B48}" dt="2022-11-30T08:02:24.349" v="3674"/>
        <pc:sldMkLst>
          <pc:docMk/>
          <pc:sldMk cId="3992211936" sldId="271"/>
        </pc:sldMkLst>
        <pc:spChg chg="add mod topLvl">
          <ac:chgData name="Amal R Babu" userId="3a292d0a-112b-4bc3-bf38-7771656893d2" providerId="ADAL" clId="{992600FB-E5A2-48A8-ADC9-6968E10B5B48}" dt="2022-11-30T08:01:54.197" v="3673" actId="165"/>
          <ac:spMkLst>
            <pc:docMk/>
            <pc:sldMk cId="3992211936" sldId="271"/>
            <ac:spMk id="3" creationId="{FD683E90-D16D-EB4A-C083-8F633E078510}"/>
          </ac:spMkLst>
        </pc:spChg>
        <pc:grpChg chg="add del mod">
          <ac:chgData name="Amal R Babu" userId="3a292d0a-112b-4bc3-bf38-7771656893d2" providerId="ADAL" clId="{992600FB-E5A2-48A8-ADC9-6968E10B5B48}" dt="2022-11-30T08:01:54.197" v="3673" actId="165"/>
          <ac:grpSpMkLst>
            <pc:docMk/>
            <pc:sldMk cId="3992211936" sldId="271"/>
            <ac:grpSpMk id="4" creationId="{58FC7BF0-A2E9-2695-9FCB-05C44D29C920}"/>
          </ac:grpSpMkLst>
        </pc:grpChg>
        <pc:picChg chg="add mod topLvl">
          <ac:chgData name="Amal R Babu" userId="3a292d0a-112b-4bc3-bf38-7771656893d2" providerId="ADAL" clId="{992600FB-E5A2-48A8-ADC9-6968E10B5B48}" dt="2022-11-30T08:02:24.349" v="3674"/>
          <ac:picMkLst>
            <pc:docMk/>
            <pc:sldMk cId="3992211936" sldId="271"/>
            <ac:picMk id="2" creationId="{A81FF0C6-35BE-7E53-710E-EB81C38A65E4}"/>
          </ac:picMkLst>
        </pc:picChg>
      </pc:sldChg>
      <pc:sldMasterChg chg="modSp setBg addSldLayout modSldLayout">
        <pc:chgData name="Amal R Babu" userId="3a292d0a-112b-4bc3-bf38-7771656893d2" providerId="ADAL" clId="{992600FB-E5A2-48A8-ADC9-6968E10B5B48}" dt="2022-12-07T05:32:11.096" v="3692"/>
        <pc:sldMasterMkLst>
          <pc:docMk/>
          <pc:sldMasterMk cId="2043676349" sldId="2147483648"/>
        </pc:sldMasterMkLst>
        <pc:sldLayoutChg chg="modSp">
          <pc:chgData name="Amal R Babu" userId="3a292d0a-112b-4bc3-bf38-7771656893d2" providerId="ADAL" clId="{992600FB-E5A2-48A8-ADC9-6968E10B5B48}" dt="2022-11-28T08:00:03.234" v="86" actId="735"/>
          <pc:sldLayoutMkLst>
            <pc:docMk/>
            <pc:sldMasterMk cId="2043676349" sldId="2147483648"/>
            <pc:sldLayoutMk cId="1605077808" sldId="2147483649"/>
          </pc:sldLayoutMkLst>
        </pc:sldLayoutChg>
        <pc:sldLayoutChg chg="addSp delSp modSp add mod modTransition">
          <pc:chgData name="Amal R Babu" userId="3a292d0a-112b-4bc3-bf38-7771656893d2" providerId="ADAL" clId="{992600FB-E5A2-48A8-ADC9-6968E10B5B48}" dt="2022-11-28T11:03:39.285" v="1317"/>
          <pc:sldLayoutMkLst>
            <pc:docMk/>
            <pc:sldMasterMk cId="2043676349" sldId="2147483648"/>
            <pc:sldLayoutMk cId="3725802611" sldId="2147483660"/>
          </pc:sldLayoutMkLst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2" creationId="{F8BCF4A3-4738-39C7-6F6D-39A4BB3984DA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3" creationId="{C47DF0C6-4209-C43E-D56B-FFB739618415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4" creationId="{63533CEA-CD38-A231-C186-58B46C1C0136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5" creationId="{61AA86EE-014F-28FD-7CF4-310E6038DF89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6" creationId="{3689C4B6-6611-D908-7AD4-F0D07323A7B5}"/>
            </ac:spMkLst>
          </pc:spChg>
          <pc:spChg chg="add del mod">
            <ac:chgData name="Amal R Babu" userId="3a292d0a-112b-4bc3-bf38-7771656893d2" providerId="ADAL" clId="{992600FB-E5A2-48A8-ADC9-6968E10B5B48}" dt="2022-11-28T11:03:18.743" v="1311"/>
            <ac:spMkLst>
              <pc:docMk/>
              <pc:sldMasterMk cId="2043676349" sldId="2147483648"/>
              <pc:sldLayoutMk cId="3725802611" sldId="2147483660"/>
              <ac:spMk id="7" creationId="{6FA91E89-54C3-0E09-2AC0-B46AEC377954}"/>
            </ac:spMkLst>
          </pc:spChg>
          <pc:spChg chg="add del mod">
            <ac:chgData name="Amal R Babu" userId="3a292d0a-112b-4bc3-bf38-7771656893d2" providerId="ADAL" clId="{992600FB-E5A2-48A8-ADC9-6968E10B5B48}" dt="2022-11-28T11:03:25.509" v="1313"/>
            <ac:spMkLst>
              <pc:docMk/>
              <pc:sldMasterMk cId="2043676349" sldId="2147483648"/>
              <pc:sldLayoutMk cId="3725802611" sldId="2147483660"/>
              <ac:spMk id="8" creationId="{E46E2DCF-D74A-3EEE-18EB-AD859660B254}"/>
            </ac:spMkLst>
          </pc:spChg>
          <pc:spChg chg="add del mod">
            <ac:chgData name="Amal R Babu" userId="3a292d0a-112b-4bc3-bf38-7771656893d2" providerId="ADAL" clId="{992600FB-E5A2-48A8-ADC9-6968E10B5B48}" dt="2022-11-28T11:03:32.438" v="1315"/>
            <ac:spMkLst>
              <pc:docMk/>
              <pc:sldMasterMk cId="2043676349" sldId="2147483648"/>
              <pc:sldLayoutMk cId="3725802611" sldId="2147483660"/>
              <ac:spMk id="9" creationId="{1DD9F394-B592-A53A-3F9D-E010B060EEB0}"/>
            </ac:spMkLst>
          </pc:spChg>
          <pc:spChg chg="add del mod">
            <ac:chgData name="Amal R Babu" userId="3a292d0a-112b-4bc3-bf38-7771656893d2" providerId="ADAL" clId="{992600FB-E5A2-48A8-ADC9-6968E10B5B48}" dt="2022-11-28T11:03:39.285" v="1317"/>
            <ac:spMkLst>
              <pc:docMk/>
              <pc:sldMasterMk cId="2043676349" sldId="2147483648"/>
              <pc:sldLayoutMk cId="3725802611" sldId="2147483660"/>
              <ac:spMk id="10" creationId="{8CFC7C6E-AE78-122B-66DA-73210E23507F}"/>
            </ac:spMkLst>
          </pc:spChg>
          <pc:spChg chg="add del">
            <ac:chgData name="Amal R Babu" userId="3a292d0a-112b-4bc3-bf38-7771656893d2" providerId="ADAL" clId="{992600FB-E5A2-48A8-ADC9-6968E10B5B48}" dt="2022-11-28T11:03:14.741" v="1310" actId="11529"/>
            <ac:spMkLst>
              <pc:docMk/>
              <pc:sldMasterMk cId="2043676349" sldId="2147483648"/>
              <pc:sldLayoutMk cId="3725802611" sldId="2147483660"/>
              <ac:spMk id="11" creationId="{1BEE8631-85BD-2429-43DA-3476693AB631}"/>
            </ac:spMkLst>
          </pc:spChg>
          <pc:spChg chg="add del mod">
            <ac:chgData name="Amal R Babu" userId="3a292d0a-112b-4bc3-bf38-7771656893d2" providerId="ADAL" clId="{992600FB-E5A2-48A8-ADC9-6968E10B5B48}" dt="2022-11-28T11:03:18.743" v="1311"/>
            <ac:spMkLst>
              <pc:docMk/>
              <pc:sldMasterMk cId="2043676349" sldId="2147483648"/>
              <pc:sldLayoutMk cId="3725802611" sldId="2147483660"/>
              <ac:spMk id="12" creationId="{29259486-DA2A-912F-287D-825C47FC0C72}"/>
            </ac:spMkLst>
          </pc:spChg>
          <pc:spChg chg="mod">
            <ac:chgData name="Amal R Babu" userId="3a292d0a-112b-4bc3-bf38-7771656893d2" providerId="ADAL" clId="{992600FB-E5A2-48A8-ADC9-6968E10B5B48}" dt="2022-11-28T11:03:18.743" v="1311"/>
            <ac:spMkLst>
              <pc:docMk/>
              <pc:sldMasterMk cId="2043676349" sldId="2147483648"/>
              <pc:sldLayoutMk cId="3725802611" sldId="2147483660"/>
              <ac:spMk id="13" creationId="{AA6AD98A-94BA-8601-0605-196AA39800B1}"/>
            </ac:spMkLst>
          </pc:spChg>
          <pc:spChg chg="add del">
            <ac:chgData name="Amal R Babu" userId="3a292d0a-112b-4bc3-bf38-7771656893d2" providerId="ADAL" clId="{992600FB-E5A2-48A8-ADC9-6968E10B5B48}" dt="2022-11-28T11:03:22.460" v="1312" actId="11529"/>
            <ac:spMkLst>
              <pc:docMk/>
              <pc:sldMasterMk cId="2043676349" sldId="2147483648"/>
              <pc:sldLayoutMk cId="3725802611" sldId="2147483660"/>
              <ac:spMk id="14" creationId="{488CCB58-D408-6091-10FE-8631C6B707F2}"/>
            </ac:spMkLst>
          </pc:spChg>
          <pc:spChg chg="add del mod">
            <ac:chgData name="Amal R Babu" userId="3a292d0a-112b-4bc3-bf38-7771656893d2" providerId="ADAL" clId="{992600FB-E5A2-48A8-ADC9-6968E10B5B48}" dt="2022-11-28T11:03:25.509" v="1313"/>
            <ac:spMkLst>
              <pc:docMk/>
              <pc:sldMasterMk cId="2043676349" sldId="2147483648"/>
              <pc:sldLayoutMk cId="3725802611" sldId="2147483660"/>
              <ac:spMk id="15" creationId="{AFC5B5C5-4F46-810F-A224-452C47D205B4}"/>
            </ac:spMkLst>
          </pc:spChg>
          <pc:spChg chg="mod">
            <ac:chgData name="Amal R Babu" userId="3a292d0a-112b-4bc3-bf38-7771656893d2" providerId="ADAL" clId="{992600FB-E5A2-48A8-ADC9-6968E10B5B48}" dt="2022-11-28T11:03:25.509" v="1313"/>
            <ac:spMkLst>
              <pc:docMk/>
              <pc:sldMasterMk cId="2043676349" sldId="2147483648"/>
              <pc:sldLayoutMk cId="3725802611" sldId="2147483660"/>
              <ac:spMk id="16" creationId="{3E153428-B1E3-D072-602C-C6D275598020}"/>
            </ac:spMkLst>
          </pc:spChg>
          <pc:spChg chg="add del">
            <ac:chgData name="Amal R Babu" userId="3a292d0a-112b-4bc3-bf38-7771656893d2" providerId="ADAL" clId="{992600FB-E5A2-48A8-ADC9-6968E10B5B48}" dt="2022-11-28T11:03:28.907" v="1314" actId="11529"/>
            <ac:spMkLst>
              <pc:docMk/>
              <pc:sldMasterMk cId="2043676349" sldId="2147483648"/>
              <pc:sldLayoutMk cId="3725802611" sldId="2147483660"/>
              <ac:spMk id="17" creationId="{C062EA61-C10B-65FA-7E8A-C7569000D6DD}"/>
            </ac:spMkLst>
          </pc:spChg>
          <pc:spChg chg="add del mod">
            <ac:chgData name="Amal R Babu" userId="3a292d0a-112b-4bc3-bf38-7771656893d2" providerId="ADAL" clId="{992600FB-E5A2-48A8-ADC9-6968E10B5B48}" dt="2022-11-28T11:03:32.438" v="1315"/>
            <ac:spMkLst>
              <pc:docMk/>
              <pc:sldMasterMk cId="2043676349" sldId="2147483648"/>
              <pc:sldLayoutMk cId="3725802611" sldId="2147483660"/>
              <ac:spMk id="18" creationId="{1FA56E81-662C-79E1-B340-E7C76CF98D02}"/>
            </ac:spMkLst>
          </pc:spChg>
          <pc:spChg chg="mod">
            <ac:chgData name="Amal R Babu" userId="3a292d0a-112b-4bc3-bf38-7771656893d2" providerId="ADAL" clId="{992600FB-E5A2-48A8-ADC9-6968E10B5B48}" dt="2022-11-28T11:03:32.438" v="1315"/>
            <ac:spMkLst>
              <pc:docMk/>
              <pc:sldMasterMk cId="2043676349" sldId="2147483648"/>
              <pc:sldLayoutMk cId="3725802611" sldId="2147483660"/>
              <ac:spMk id="19" creationId="{6BE458EE-95D6-C5D2-24C6-D7E700AC3E86}"/>
            </ac:spMkLst>
          </pc:spChg>
          <pc:spChg chg="add del">
            <ac:chgData name="Amal R Babu" userId="3a292d0a-112b-4bc3-bf38-7771656893d2" providerId="ADAL" clId="{992600FB-E5A2-48A8-ADC9-6968E10B5B48}" dt="2022-11-28T11:03:36.381" v="1316" actId="11529"/>
            <ac:spMkLst>
              <pc:docMk/>
              <pc:sldMasterMk cId="2043676349" sldId="2147483648"/>
              <pc:sldLayoutMk cId="3725802611" sldId="2147483660"/>
              <ac:spMk id="20" creationId="{F951E10E-254B-A26A-63B5-BF8121BAF82C}"/>
            </ac:spMkLst>
          </pc:spChg>
          <pc:spChg chg="add del mod">
            <ac:chgData name="Amal R Babu" userId="3a292d0a-112b-4bc3-bf38-7771656893d2" providerId="ADAL" clId="{992600FB-E5A2-48A8-ADC9-6968E10B5B48}" dt="2022-11-28T11:03:39.285" v="1317"/>
            <ac:spMkLst>
              <pc:docMk/>
              <pc:sldMasterMk cId="2043676349" sldId="2147483648"/>
              <pc:sldLayoutMk cId="3725802611" sldId="2147483660"/>
              <ac:spMk id="21" creationId="{C5B4C955-F847-2EA7-A0C6-B9F817FEEBC4}"/>
            </ac:spMkLst>
          </pc:spChg>
          <pc:spChg chg="mod">
            <ac:chgData name="Amal R Babu" userId="3a292d0a-112b-4bc3-bf38-7771656893d2" providerId="ADAL" clId="{992600FB-E5A2-48A8-ADC9-6968E10B5B48}" dt="2022-11-28T11:03:39.285" v="1317"/>
            <ac:spMkLst>
              <pc:docMk/>
              <pc:sldMasterMk cId="2043676349" sldId="2147483648"/>
              <pc:sldLayoutMk cId="3725802611" sldId="2147483660"/>
              <ac:spMk id="22" creationId="{3790EFBF-A14B-B61E-B728-9CFF840B09BA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2-07T05:32:11.096" v="3692"/>
          <pc:sldLayoutMkLst>
            <pc:docMk/>
            <pc:sldMasterMk cId="2043676349" sldId="2147483648"/>
            <pc:sldLayoutMk cId="3319916501" sldId="2147483661"/>
          </pc:sldLayoutMkLst>
          <pc:spChg chg="add del mod">
            <ac:chgData name="Amal R Babu" userId="3a292d0a-112b-4bc3-bf38-7771656893d2" providerId="ADAL" clId="{992600FB-E5A2-48A8-ADC9-6968E10B5B48}" dt="2022-12-07T05:32:11.096" v="3692"/>
            <ac:spMkLst>
              <pc:docMk/>
              <pc:sldMasterMk cId="2043676349" sldId="2147483648"/>
              <pc:sldLayoutMk cId="3319916501" sldId="2147483661"/>
              <ac:spMk id="2" creationId="{F75AA5C2-FF81-F412-7B97-E9C8B8739140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2" creationId="{F8BCF4A3-4738-39C7-6F6D-39A4BB3984DA}"/>
            </ac:spMkLst>
          </pc:spChg>
          <pc:spChg chg="add del">
            <ac:chgData name="Amal R Babu" userId="3a292d0a-112b-4bc3-bf38-7771656893d2" providerId="ADAL" clId="{992600FB-E5A2-48A8-ADC9-6968E10B5B48}" dt="2022-12-07T05:32:08.128" v="3691" actId="11529"/>
            <ac:spMkLst>
              <pc:docMk/>
              <pc:sldMasterMk cId="2043676349" sldId="2147483648"/>
              <pc:sldLayoutMk cId="3319916501" sldId="2147483661"/>
              <ac:spMk id="3" creationId="{0C78975E-B758-9711-90DC-A3D267FA285B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3" creationId="{C47DF0C6-4209-C43E-D56B-FFB739618415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4" creationId="{63533CEA-CD38-A231-C186-58B46C1C0136}"/>
            </ac:spMkLst>
          </pc:spChg>
          <pc:spChg chg="add del mod">
            <ac:chgData name="Amal R Babu" userId="3a292d0a-112b-4bc3-bf38-7771656893d2" providerId="ADAL" clId="{992600FB-E5A2-48A8-ADC9-6968E10B5B48}" dt="2022-12-07T05:32:11.096" v="3692"/>
            <ac:spMkLst>
              <pc:docMk/>
              <pc:sldMasterMk cId="2043676349" sldId="2147483648"/>
              <pc:sldLayoutMk cId="3319916501" sldId="2147483661"/>
              <ac:spMk id="4" creationId="{EC062E48-E0A9-8B13-92D6-6C5F0429F5C1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5" creationId="{61AA86EE-014F-28FD-7CF4-310E6038DF89}"/>
            </ac:spMkLst>
          </pc:spChg>
          <pc:spChg chg="mod">
            <ac:chgData name="Amal R Babu" userId="3a292d0a-112b-4bc3-bf38-7771656893d2" providerId="ADAL" clId="{992600FB-E5A2-48A8-ADC9-6968E10B5B48}" dt="2022-12-07T05:32:11.096" v="3692"/>
            <ac:spMkLst>
              <pc:docMk/>
              <pc:sldMasterMk cId="2043676349" sldId="2147483648"/>
              <pc:sldLayoutMk cId="3319916501" sldId="2147483661"/>
              <ac:spMk id="5" creationId="{C279A781-48D8-B6DD-617F-55D373D532BA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6" creationId="{3689C4B6-6611-D908-7AD4-F0D07323A7B5}"/>
            </ac:spMkLst>
          </pc:spChg>
          <pc:spChg chg="add del mod">
            <ac:chgData name="Amal R Babu" userId="3a292d0a-112b-4bc3-bf38-7771656893d2" providerId="ADAL" clId="{992600FB-E5A2-48A8-ADC9-6968E10B5B48}" dt="2022-11-28T11:29:56.965" v="1567"/>
            <ac:spMkLst>
              <pc:docMk/>
              <pc:sldMasterMk cId="2043676349" sldId="2147483648"/>
              <pc:sldLayoutMk cId="3319916501" sldId="2147483661"/>
              <ac:spMk id="7" creationId="{CD8D1C01-5B73-6AC0-7148-8E51C2E56005}"/>
            </ac:spMkLst>
          </pc:spChg>
          <pc:spChg chg="add del">
            <ac:chgData name="Amal R Babu" userId="3a292d0a-112b-4bc3-bf38-7771656893d2" providerId="ADAL" clId="{992600FB-E5A2-48A8-ADC9-6968E10B5B48}" dt="2022-11-28T11:29:53.349" v="1566" actId="11529"/>
            <ac:spMkLst>
              <pc:docMk/>
              <pc:sldMasterMk cId="2043676349" sldId="2147483648"/>
              <pc:sldLayoutMk cId="3319916501" sldId="2147483661"/>
              <ac:spMk id="8" creationId="{7BD6FA75-A033-B0B9-0CC6-890C7EC02F58}"/>
            </ac:spMkLst>
          </pc:spChg>
          <pc:spChg chg="add del mod">
            <ac:chgData name="Amal R Babu" userId="3a292d0a-112b-4bc3-bf38-7771656893d2" providerId="ADAL" clId="{992600FB-E5A2-48A8-ADC9-6968E10B5B48}" dt="2022-11-28T11:29:56.965" v="1567"/>
            <ac:spMkLst>
              <pc:docMk/>
              <pc:sldMasterMk cId="2043676349" sldId="2147483648"/>
              <pc:sldLayoutMk cId="3319916501" sldId="2147483661"/>
              <ac:spMk id="9" creationId="{6AB64A0E-5A91-11A7-0767-6B432B7031B0}"/>
            </ac:spMkLst>
          </pc:spChg>
          <pc:spChg chg="del mod">
            <ac:chgData name="Amal R Babu" userId="3a292d0a-112b-4bc3-bf38-7771656893d2" providerId="ADAL" clId="{992600FB-E5A2-48A8-ADC9-6968E10B5B48}" dt="2022-12-07T05:32:03.195" v="3689" actId="478"/>
            <ac:spMkLst>
              <pc:docMk/>
              <pc:sldMasterMk cId="2043676349" sldId="2147483648"/>
              <pc:sldLayoutMk cId="3319916501" sldId="2147483661"/>
              <ac:spMk id="10" creationId="{BEBBC7B8-6B9C-08A7-70E6-C3C8EC562B6B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3:23:19.036" v="2409"/>
          <pc:sldLayoutMkLst>
            <pc:docMk/>
            <pc:sldMasterMk cId="2043676349" sldId="2147483648"/>
            <pc:sldLayoutMk cId="1986266866" sldId="2147483662"/>
          </pc:sldLayoutMkLst>
          <pc:spChg chg="del">
            <ac:chgData name="Amal R Babu" userId="3a292d0a-112b-4bc3-bf38-7771656893d2" providerId="ADAL" clId="{992600FB-E5A2-48A8-ADC9-6968E10B5B48}" dt="2022-11-30T03:22:46.672" v="2400" actId="478"/>
            <ac:spMkLst>
              <pc:docMk/>
              <pc:sldMasterMk cId="2043676349" sldId="2147483648"/>
              <pc:sldLayoutMk cId="1986266866" sldId="2147483662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3:22:46.672" v="2400" actId="478"/>
            <ac:spMkLst>
              <pc:docMk/>
              <pc:sldMasterMk cId="2043676349" sldId="2147483648"/>
              <pc:sldLayoutMk cId="1986266866" sldId="2147483662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3:22:46.672" v="2400" actId="478"/>
            <ac:spMkLst>
              <pc:docMk/>
              <pc:sldMasterMk cId="2043676349" sldId="2147483648"/>
              <pc:sldLayoutMk cId="1986266866" sldId="2147483662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3:22:55.925" v="2403"/>
            <ac:spMkLst>
              <pc:docMk/>
              <pc:sldMasterMk cId="2043676349" sldId="2147483648"/>
              <pc:sldLayoutMk cId="1986266866" sldId="2147483662"/>
              <ac:spMk id="5" creationId="{152FB440-3EB3-EE5F-4ADB-9E011277D227}"/>
            </ac:spMkLst>
          </pc:spChg>
          <pc:spChg chg="add del mod">
            <ac:chgData name="Amal R Babu" userId="3a292d0a-112b-4bc3-bf38-7771656893d2" providerId="ADAL" clId="{992600FB-E5A2-48A8-ADC9-6968E10B5B48}" dt="2022-11-30T03:23:04.020" v="2405"/>
            <ac:spMkLst>
              <pc:docMk/>
              <pc:sldMasterMk cId="2043676349" sldId="2147483648"/>
              <pc:sldLayoutMk cId="1986266866" sldId="2147483662"/>
              <ac:spMk id="6" creationId="{C3720783-6C63-304A-FF2E-49396784E381}"/>
            </ac:spMkLst>
          </pc:spChg>
          <pc:spChg chg="add del mod">
            <ac:chgData name="Amal R Babu" userId="3a292d0a-112b-4bc3-bf38-7771656893d2" providerId="ADAL" clId="{992600FB-E5A2-48A8-ADC9-6968E10B5B48}" dt="2022-11-30T03:23:11.972" v="2407"/>
            <ac:spMkLst>
              <pc:docMk/>
              <pc:sldMasterMk cId="2043676349" sldId="2147483648"/>
              <pc:sldLayoutMk cId="1986266866" sldId="2147483662"/>
              <ac:spMk id="7" creationId="{96EE4406-52DB-D232-4E7D-E52F5393967D}"/>
            </ac:spMkLst>
          </pc:spChg>
          <pc:spChg chg="add del mod">
            <ac:chgData name="Amal R Babu" userId="3a292d0a-112b-4bc3-bf38-7771656893d2" providerId="ADAL" clId="{992600FB-E5A2-48A8-ADC9-6968E10B5B48}" dt="2022-11-30T03:23:19.036" v="2409"/>
            <ac:spMkLst>
              <pc:docMk/>
              <pc:sldMasterMk cId="2043676349" sldId="2147483648"/>
              <pc:sldLayoutMk cId="1986266866" sldId="2147483662"/>
              <ac:spMk id="8" creationId="{E49E555A-4A4E-52AE-E4DE-9AEE69FF9601}"/>
            </ac:spMkLst>
          </pc:spChg>
          <pc:spChg chg="add del">
            <ac:chgData name="Amal R Babu" userId="3a292d0a-112b-4bc3-bf38-7771656893d2" providerId="ADAL" clId="{992600FB-E5A2-48A8-ADC9-6968E10B5B48}" dt="2022-11-30T03:22:51.969" v="2402" actId="11529"/>
            <ac:spMkLst>
              <pc:docMk/>
              <pc:sldMasterMk cId="2043676349" sldId="2147483648"/>
              <pc:sldLayoutMk cId="1986266866" sldId="2147483662"/>
              <ac:spMk id="9" creationId="{E0E06D9C-CB14-C6F5-E8D8-83DCF5AEAD8C}"/>
            </ac:spMkLst>
          </pc:spChg>
          <pc:spChg chg="add del mod">
            <ac:chgData name="Amal R Babu" userId="3a292d0a-112b-4bc3-bf38-7771656893d2" providerId="ADAL" clId="{992600FB-E5A2-48A8-ADC9-6968E10B5B48}" dt="2022-11-30T03:22:55.925" v="2403"/>
            <ac:spMkLst>
              <pc:docMk/>
              <pc:sldMasterMk cId="2043676349" sldId="2147483648"/>
              <pc:sldLayoutMk cId="1986266866" sldId="2147483662"/>
              <ac:spMk id="10" creationId="{99B14D66-036B-0A64-AFF3-D911361E5CE7}"/>
            </ac:spMkLst>
          </pc:spChg>
          <pc:spChg chg="mod">
            <ac:chgData name="Amal R Babu" userId="3a292d0a-112b-4bc3-bf38-7771656893d2" providerId="ADAL" clId="{992600FB-E5A2-48A8-ADC9-6968E10B5B48}" dt="2022-11-30T03:22:55.925" v="2403"/>
            <ac:spMkLst>
              <pc:docMk/>
              <pc:sldMasterMk cId="2043676349" sldId="2147483648"/>
              <pc:sldLayoutMk cId="1986266866" sldId="2147483662"/>
              <ac:spMk id="11" creationId="{F7FE994B-D38C-B439-8EDF-FA4BCB435A00}"/>
            </ac:spMkLst>
          </pc:spChg>
          <pc:spChg chg="add del">
            <ac:chgData name="Amal R Babu" userId="3a292d0a-112b-4bc3-bf38-7771656893d2" providerId="ADAL" clId="{992600FB-E5A2-48A8-ADC9-6968E10B5B48}" dt="2022-11-30T03:23:00.631" v="2404" actId="11529"/>
            <ac:spMkLst>
              <pc:docMk/>
              <pc:sldMasterMk cId="2043676349" sldId="2147483648"/>
              <pc:sldLayoutMk cId="1986266866" sldId="2147483662"/>
              <ac:spMk id="12" creationId="{3E18E6FD-D1B7-5330-5389-EE9888E94A54}"/>
            </ac:spMkLst>
          </pc:spChg>
          <pc:spChg chg="add del mod">
            <ac:chgData name="Amal R Babu" userId="3a292d0a-112b-4bc3-bf38-7771656893d2" providerId="ADAL" clId="{992600FB-E5A2-48A8-ADC9-6968E10B5B48}" dt="2022-11-30T03:23:04.020" v="2405"/>
            <ac:spMkLst>
              <pc:docMk/>
              <pc:sldMasterMk cId="2043676349" sldId="2147483648"/>
              <pc:sldLayoutMk cId="1986266866" sldId="2147483662"/>
              <ac:spMk id="13" creationId="{A54CBE4D-29BA-00E7-1707-F1E4E3B4B26B}"/>
            </ac:spMkLst>
          </pc:spChg>
          <pc:spChg chg="mod">
            <ac:chgData name="Amal R Babu" userId="3a292d0a-112b-4bc3-bf38-7771656893d2" providerId="ADAL" clId="{992600FB-E5A2-48A8-ADC9-6968E10B5B48}" dt="2022-11-30T03:23:04.020" v="2405"/>
            <ac:spMkLst>
              <pc:docMk/>
              <pc:sldMasterMk cId="2043676349" sldId="2147483648"/>
              <pc:sldLayoutMk cId="1986266866" sldId="2147483662"/>
              <ac:spMk id="14" creationId="{0AC7276B-01BD-A30B-C837-EE90DF4B0C0E}"/>
            </ac:spMkLst>
          </pc:spChg>
          <pc:spChg chg="add del">
            <ac:chgData name="Amal R Babu" userId="3a292d0a-112b-4bc3-bf38-7771656893d2" providerId="ADAL" clId="{992600FB-E5A2-48A8-ADC9-6968E10B5B48}" dt="2022-11-30T03:23:08.023" v="2406" actId="11529"/>
            <ac:spMkLst>
              <pc:docMk/>
              <pc:sldMasterMk cId="2043676349" sldId="2147483648"/>
              <pc:sldLayoutMk cId="1986266866" sldId="2147483662"/>
              <ac:spMk id="15" creationId="{610FC248-2909-E022-232E-215500D191B1}"/>
            </ac:spMkLst>
          </pc:spChg>
          <pc:spChg chg="add del mod">
            <ac:chgData name="Amal R Babu" userId="3a292d0a-112b-4bc3-bf38-7771656893d2" providerId="ADAL" clId="{992600FB-E5A2-48A8-ADC9-6968E10B5B48}" dt="2022-11-30T03:23:11.972" v="2407"/>
            <ac:spMkLst>
              <pc:docMk/>
              <pc:sldMasterMk cId="2043676349" sldId="2147483648"/>
              <pc:sldLayoutMk cId="1986266866" sldId="2147483662"/>
              <ac:spMk id="16" creationId="{4F9F13E5-EBA0-C863-6EAD-D38BD67C2573}"/>
            </ac:spMkLst>
          </pc:spChg>
          <pc:spChg chg="mod">
            <ac:chgData name="Amal R Babu" userId="3a292d0a-112b-4bc3-bf38-7771656893d2" providerId="ADAL" clId="{992600FB-E5A2-48A8-ADC9-6968E10B5B48}" dt="2022-11-30T03:23:11.972" v="2407"/>
            <ac:spMkLst>
              <pc:docMk/>
              <pc:sldMasterMk cId="2043676349" sldId="2147483648"/>
              <pc:sldLayoutMk cId="1986266866" sldId="2147483662"/>
              <ac:spMk id="17" creationId="{085D22D7-99E2-24A2-8EE7-3A1F9F97FED8}"/>
            </ac:spMkLst>
          </pc:spChg>
          <pc:spChg chg="add del">
            <ac:chgData name="Amal R Babu" userId="3a292d0a-112b-4bc3-bf38-7771656893d2" providerId="ADAL" clId="{992600FB-E5A2-48A8-ADC9-6968E10B5B48}" dt="2022-11-30T03:23:15.759" v="2408" actId="11529"/>
            <ac:spMkLst>
              <pc:docMk/>
              <pc:sldMasterMk cId="2043676349" sldId="2147483648"/>
              <pc:sldLayoutMk cId="1986266866" sldId="2147483662"/>
              <ac:spMk id="18" creationId="{8D16F0FC-76DB-DF61-2F48-718451DB6590}"/>
            </ac:spMkLst>
          </pc:spChg>
          <pc:spChg chg="add del mod">
            <ac:chgData name="Amal R Babu" userId="3a292d0a-112b-4bc3-bf38-7771656893d2" providerId="ADAL" clId="{992600FB-E5A2-48A8-ADC9-6968E10B5B48}" dt="2022-11-30T03:23:19.036" v="2409"/>
            <ac:spMkLst>
              <pc:docMk/>
              <pc:sldMasterMk cId="2043676349" sldId="2147483648"/>
              <pc:sldLayoutMk cId="1986266866" sldId="2147483662"/>
              <ac:spMk id="19" creationId="{201C4040-FAB2-F5E4-E1BB-557EECFFA30E}"/>
            </ac:spMkLst>
          </pc:spChg>
          <pc:spChg chg="mod">
            <ac:chgData name="Amal R Babu" userId="3a292d0a-112b-4bc3-bf38-7771656893d2" providerId="ADAL" clId="{992600FB-E5A2-48A8-ADC9-6968E10B5B48}" dt="2022-11-30T03:23:19.036" v="2409"/>
            <ac:spMkLst>
              <pc:docMk/>
              <pc:sldMasterMk cId="2043676349" sldId="2147483648"/>
              <pc:sldLayoutMk cId="1986266866" sldId="2147483662"/>
              <ac:spMk id="20" creationId="{677771F6-5F84-D6DB-ED8A-ED669E7133C6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3:33:23.954" v="2499"/>
          <pc:sldLayoutMkLst>
            <pc:docMk/>
            <pc:sldMasterMk cId="2043676349" sldId="2147483648"/>
            <pc:sldLayoutMk cId="576586546" sldId="2147483663"/>
          </pc:sldLayoutMkLst>
          <pc:spChg chg="del">
            <ac:chgData name="Amal R Babu" userId="3a292d0a-112b-4bc3-bf38-7771656893d2" providerId="ADAL" clId="{992600FB-E5A2-48A8-ADC9-6968E10B5B48}" dt="2022-11-30T03:32:49.361" v="2490" actId="478"/>
            <ac:spMkLst>
              <pc:docMk/>
              <pc:sldMasterMk cId="2043676349" sldId="2147483648"/>
              <pc:sldLayoutMk cId="576586546" sldId="2147483663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3:32:49.361" v="2490" actId="478"/>
            <ac:spMkLst>
              <pc:docMk/>
              <pc:sldMasterMk cId="2043676349" sldId="2147483648"/>
              <pc:sldLayoutMk cId="576586546" sldId="2147483663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3:32:49.361" v="2490" actId="478"/>
            <ac:spMkLst>
              <pc:docMk/>
              <pc:sldMasterMk cId="2043676349" sldId="2147483648"/>
              <pc:sldLayoutMk cId="576586546" sldId="2147483663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3:32:59.474" v="2493"/>
            <ac:spMkLst>
              <pc:docMk/>
              <pc:sldMasterMk cId="2043676349" sldId="2147483648"/>
              <pc:sldLayoutMk cId="576586546" sldId="2147483663"/>
              <ac:spMk id="5" creationId="{E3A367C3-B793-F30B-3716-46887FD89C1A}"/>
            </ac:spMkLst>
          </pc:spChg>
          <pc:spChg chg="add del mod">
            <ac:chgData name="Amal R Babu" userId="3a292d0a-112b-4bc3-bf38-7771656893d2" providerId="ADAL" clId="{992600FB-E5A2-48A8-ADC9-6968E10B5B48}" dt="2022-11-30T03:33:07.806" v="2495"/>
            <ac:spMkLst>
              <pc:docMk/>
              <pc:sldMasterMk cId="2043676349" sldId="2147483648"/>
              <pc:sldLayoutMk cId="576586546" sldId="2147483663"/>
              <ac:spMk id="6" creationId="{ECD360C4-B93E-DAB3-1113-663C77A3644B}"/>
            </ac:spMkLst>
          </pc:spChg>
          <pc:spChg chg="add del mod">
            <ac:chgData name="Amal R Babu" userId="3a292d0a-112b-4bc3-bf38-7771656893d2" providerId="ADAL" clId="{992600FB-E5A2-48A8-ADC9-6968E10B5B48}" dt="2022-11-30T03:33:16.505" v="2497"/>
            <ac:spMkLst>
              <pc:docMk/>
              <pc:sldMasterMk cId="2043676349" sldId="2147483648"/>
              <pc:sldLayoutMk cId="576586546" sldId="2147483663"/>
              <ac:spMk id="7" creationId="{6F553491-7369-0C31-ECFD-306E87B32C53}"/>
            </ac:spMkLst>
          </pc:spChg>
          <pc:spChg chg="add del mod">
            <ac:chgData name="Amal R Babu" userId="3a292d0a-112b-4bc3-bf38-7771656893d2" providerId="ADAL" clId="{992600FB-E5A2-48A8-ADC9-6968E10B5B48}" dt="2022-11-30T03:33:23.954" v="2499"/>
            <ac:spMkLst>
              <pc:docMk/>
              <pc:sldMasterMk cId="2043676349" sldId="2147483648"/>
              <pc:sldLayoutMk cId="576586546" sldId="2147483663"/>
              <ac:spMk id="8" creationId="{C74E7444-C088-9EA1-F9E2-EA6FC8F60004}"/>
            </ac:spMkLst>
          </pc:spChg>
          <pc:spChg chg="add del">
            <ac:chgData name="Amal R Babu" userId="3a292d0a-112b-4bc3-bf38-7771656893d2" providerId="ADAL" clId="{992600FB-E5A2-48A8-ADC9-6968E10B5B48}" dt="2022-11-30T03:32:54.672" v="2492" actId="11529"/>
            <ac:spMkLst>
              <pc:docMk/>
              <pc:sldMasterMk cId="2043676349" sldId="2147483648"/>
              <pc:sldLayoutMk cId="576586546" sldId="2147483663"/>
              <ac:spMk id="9" creationId="{9F16D350-812D-E8CD-76BE-56889B9944F9}"/>
            </ac:spMkLst>
          </pc:spChg>
          <pc:spChg chg="add del mod">
            <ac:chgData name="Amal R Babu" userId="3a292d0a-112b-4bc3-bf38-7771656893d2" providerId="ADAL" clId="{992600FB-E5A2-48A8-ADC9-6968E10B5B48}" dt="2022-11-30T03:32:59.474" v="2493"/>
            <ac:spMkLst>
              <pc:docMk/>
              <pc:sldMasterMk cId="2043676349" sldId="2147483648"/>
              <pc:sldLayoutMk cId="576586546" sldId="2147483663"/>
              <ac:spMk id="10" creationId="{18F3CC9B-D0D9-5A7A-1E33-937B5162037F}"/>
            </ac:spMkLst>
          </pc:spChg>
          <pc:spChg chg="mod">
            <ac:chgData name="Amal R Babu" userId="3a292d0a-112b-4bc3-bf38-7771656893d2" providerId="ADAL" clId="{992600FB-E5A2-48A8-ADC9-6968E10B5B48}" dt="2022-11-30T03:32:59.474" v="2493"/>
            <ac:spMkLst>
              <pc:docMk/>
              <pc:sldMasterMk cId="2043676349" sldId="2147483648"/>
              <pc:sldLayoutMk cId="576586546" sldId="2147483663"/>
              <ac:spMk id="11" creationId="{758D12C6-C78A-78B0-7402-251995E7B849}"/>
            </ac:spMkLst>
          </pc:spChg>
          <pc:spChg chg="add del">
            <ac:chgData name="Amal R Babu" userId="3a292d0a-112b-4bc3-bf38-7771656893d2" providerId="ADAL" clId="{992600FB-E5A2-48A8-ADC9-6968E10B5B48}" dt="2022-11-30T03:33:03.704" v="2494" actId="11529"/>
            <ac:spMkLst>
              <pc:docMk/>
              <pc:sldMasterMk cId="2043676349" sldId="2147483648"/>
              <pc:sldLayoutMk cId="576586546" sldId="2147483663"/>
              <ac:spMk id="12" creationId="{FD07B1BD-BC26-EC3C-FAFF-53529A9DCA9F}"/>
            </ac:spMkLst>
          </pc:spChg>
          <pc:spChg chg="add del mod">
            <ac:chgData name="Amal R Babu" userId="3a292d0a-112b-4bc3-bf38-7771656893d2" providerId="ADAL" clId="{992600FB-E5A2-48A8-ADC9-6968E10B5B48}" dt="2022-11-30T03:33:07.806" v="2495"/>
            <ac:spMkLst>
              <pc:docMk/>
              <pc:sldMasterMk cId="2043676349" sldId="2147483648"/>
              <pc:sldLayoutMk cId="576586546" sldId="2147483663"/>
              <ac:spMk id="13" creationId="{E5AA17C2-985D-28D5-F20B-69B43D0CDFC0}"/>
            </ac:spMkLst>
          </pc:spChg>
          <pc:spChg chg="mod">
            <ac:chgData name="Amal R Babu" userId="3a292d0a-112b-4bc3-bf38-7771656893d2" providerId="ADAL" clId="{992600FB-E5A2-48A8-ADC9-6968E10B5B48}" dt="2022-11-30T03:33:07.806" v="2495"/>
            <ac:spMkLst>
              <pc:docMk/>
              <pc:sldMasterMk cId="2043676349" sldId="2147483648"/>
              <pc:sldLayoutMk cId="576586546" sldId="2147483663"/>
              <ac:spMk id="14" creationId="{609197C2-4F86-535A-366D-9C84050E892B}"/>
            </ac:spMkLst>
          </pc:spChg>
          <pc:spChg chg="add del">
            <ac:chgData name="Amal R Babu" userId="3a292d0a-112b-4bc3-bf38-7771656893d2" providerId="ADAL" clId="{992600FB-E5A2-48A8-ADC9-6968E10B5B48}" dt="2022-11-30T03:33:12.632" v="2496" actId="11529"/>
            <ac:spMkLst>
              <pc:docMk/>
              <pc:sldMasterMk cId="2043676349" sldId="2147483648"/>
              <pc:sldLayoutMk cId="576586546" sldId="2147483663"/>
              <ac:spMk id="15" creationId="{514295D8-62C8-A32C-B3D1-C9F95FD574A0}"/>
            </ac:spMkLst>
          </pc:spChg>
          <pc:spChg chg="add del mod">
            <ac:chgData name="Amal R Babu" userId="3a292d0a-112b-4bc3-bf38-7771656893d2" providerId="ADAL" clId="{992600FB-E5A2-48A8-ADC9-6968E10B5B48}" dt="2022-11-30T03:33:16.505" v="2497"/>
            <ac:spMkLst>
              <pc:docMk/>
              <pc:sldMasterMk cId="2043676349" sldId="2147483648"/>
              <pc:sldLayoutMk cId="576586546" sldId="2147483663"/>
              <ac:spMk id="16" creationId="{7A565055-788B-50C1-CCDB-B751902CC1FA}"/>
            </ac:spMkLst>
          </pc:spChg>
          <pc:spChg chg="mod">
            <ac:chgData name="Amal R Babu" userId="3a292d0a-112b-4bc3-bf38-7771656893d2" providerId="ADAL" clId="{992600FB-E5A2-48A8-ADC9-6968E10B5B48}" dt="2022-11-30T03:33:16.505" v="2497"/>
            <ac:spMkLst>
              <pc:docMk/>
              <pc:sldMasterMk cId="2043676349" sldId="2147483648"/>
              <pc:sldLayoutMk cId="576586546" sldId="2147483663"/>
              <ac:spMk id="17" creationId="{99F158EB-4F70-74BD-529E-B106522521B6}"/>
            </ac:spMkLst>
          </pc:spChg>
          <pc:spChg chg="add del">
            <ac:chgData name="Amal R Babu" userId="3a292d0a-112b-4bc3-bf38-7771656893d2" providerId="ADAL" clId="{992600FB-E5A2-48A8-ADC9-6968E10B5B48}" dt="2022-11-30T03:33:20.567" v="2498" actId="11529"/>
            <ac:spMkLst>
              <pc:docMk/>
              <pc:sldMasterMk cId="2043676349" sldId="2147483648"/>
              <pc:sldLayoutMk cId="576586546" sldId="2147483663"/>
              <ac:spMk id="18" creationId="{43F67DAE-6F45-4106-1935-5CCB677A4814}"/>
            </ac:spMkLst>
          </pc:spChg>
          <pc:spChg chg="add del mod">
            <ac:chgData name="Amal R Babu" userId="3a292d0a-112b-4bc3-bf38-7771656893d2" providerId="ADAL" clId="{992600FB-E5A2-48A8-ADC9-6968E10B5B48}" dt="2022-11-30T03:33:23.954" v="2499"/>
            <ac:spMkLst>
              <pc:docMk/>
              <pc:sldMasterMk cId="2043676349" sldId="2147483648"/>
              <pc:sldLayoutMk cId="576586546" sldId="2147483663"/>
              <ac:spMk id="19" creationId="{75549A2D-4583-A309-53CD-1C3C5317E427}"/>
            </ac:spMkLst>
          </pc:spChg>
          <pc:spChg chg="mod">
            <ac:chgData name="Amal R Babu" userId="3a292d0a-112b-4bc3-bf38-7771656893d2" providerId="ADAL" clId="{992600FB-E5A2-48A8-ADC9-6968E10B5B48}" dt="2022-11-30T03:33:23.954" v="2499"/>
            <ac:spMkLst>
              <pc:docMk/>
              <pc:sldMasterMk cId="2043676349" sldId="2147483648"/>
              <pc:sldLayoutMk cId="576586546" sldId="2147483663"/>
              <ac:spMk id="20" creationId="{B62E0330-0FF7-CE2C-010A-0EA00DC5956E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6:16:21.451" v="3304"/>
          <pc:sldLayoutMkLst>
            <pc:docMk/>
            <pc:sldMasterMk cId="2043676349" sldId="2147483648"/>
            <pc:sldLayoutMk cId="494686826" sldId="2147483664"/>
          </pc:sldLayoutMkLst>
          <pc:spChg chg="del">
            <ac:chgData name="Amal R Babu" userId="3a292d0a-112b-4bc3-bf38-7771656893d2" providerId="ADAL" clId="{992600FB-E5A2-48A8-ADC9-6968E10B5B48}" dt="2022-11-30T06:16:13.625" v="3301" actId="478"/>
            <ac:spMkLst>
              <pc:docMk/>
              <pc:sldMasterMk cId="2043676349" sldId="2147483648"/>
              <pc:sldLayoutMk cId="494686826" sldId="2147483664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6:16:13.625" v="3301" actId="478"/>
            <ac:spMkLst>
              <pc:docMk/>
              <pc:sldMasterMk cId="2043676349" sldId="2147483648"/>
              <pc:sldLayoutMk cId="494686826" sldId="2147483664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6:16:13.625" v="3301" actId="478"/>
            <ac:spMkLst>
              <pc:docMk/>
              <pc:sldMasterMk cId="2043676349" sldId="2147483648"/>
              <pc:sldLayoutMk cId="494686826" sldId="2147483664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6:16:21.451" v="3304"/>
            <ac:spMkLst>
              <pc:docMk/>
              <pc:sldMasterMk cId="2043676349" sldId="2147483648"/>
              <pc:sldLayoutMk cId="494686826" sldId="2147483664"/>
              <ac:spMk id="5" creationId="{DD41ADF3-87C7-08F0-5D63-CCEF1168E6F5}"/>
            </ac:spMkLst>
          </pc:spChg>
          <pc:spChg chg="add del">
            <ac:chgData name="Amal R Babu" userId="3a292d0a-112b-4bc3-bf38-7771656893d2" providerId="ADAL" clId="{992600FB-E5A2-48A8-ADC9-6968E10B5B48}" dt="2022-11-30T06:16:18.615" v="3303" actId="11529"/>
            <ac:spMkLst>
              <pc:docMk/>
              <pc:sldMasterMk cId="2043676349" sldId="2147483648"/>
              <pc:sldLayoutMk cId="494686826" sldId="2147483664"/>
              <ac:spMk id="6" creationId="{6CB6DB37-E10D-5C10-5E14-36B0A3B6D0B8}"/>
            </ac:spMkLst>
          </pc:spChg>
          <pc:spChg chg="add del mod">
            <ac:chgData name="Amal R Babu" userId="3a292d0a-112b-4bc3-bf38-7771656893d2" providerId="ADAL" clId="{992600FB-E5A2-48A8-ADC9-6968E10B5B48}" dt="2022-11-30T06:16:21.451" v="3304"/>
            <ac:spMkLst>
              <pc:docMk/>
              <pc:sldMasterMk cId="2043676349" sldId="2147483648"/>
              <pc:sldLayoutMk cId="494686826" sldId="2147483664"/>
              <ac:spMk id="7" creationId="{5C05DCB8-1FE3-BA4A-EDC3-8455D946C12D}"/>
            </ac:spMkLst>
          </pc:spChg>
          <pc:spChg chg="mod">
            <ac:chgData name="Amal R Babu" userId="3a292d0a-112b-4bc3-bf38-7771656893d2" providerId="ADAL" clId="{992600FB-E5A2-48A8-ADC9-6968E10B5B48}" dt="2022-11-30T06:16:21.451" v="3304"/>
            <ac:spMkLst>
              <pc:docMk/>
              <pc:sldMasterMk cId="2043676349" sldId="2147483648"/>
              <pc:sldLayoutMk cId="494686826" sldId="2147483664"/>
              <ac:spMk id="8" creationId="{0037A15C-9FEA-0991-2A48-1BB829355ACC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6:32:35.476" v="3478"/>
          <pc:sldLayoutMkLst>
            <pc:docMk/>
            <pc:sldMasterMk cId="2043676349" sldId="2147483648"/>
            <pc:sldLayoutMk cId="323181932" sldId="2147483665"/>
          </pc:sldLayoutMkLst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2" creationId="{F8BCF4A3-4738-39C7-6F6D-39A4BB3984DA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3" creationId="{C47DF0C6-4209-C43E-D56B-FFB739618415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4" creationId="{63533CEA-CD38-A231-C186-58B46C1C0136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5" creationId="{61AA86EE-014F-28FD-7CF4-310E6038DF89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6" creationId="{3689C4B6-6611-D908-7AD4-F0D07323A7B5}"/>
            </ac:spMkLst>
          </pc:spChg>
          <pc:spChg chg="add del mod">
            <ac:chgData name="Amal R Babu" userId="3a292d0a-112b-4bc3-bf38-7771656893d2" providerId="ADAL" clId="{992600FB-E5A2-48A8-ADC9-6968E10B5B48}" dt="2022-11-30T06:32:35.476" v="3478"/>
            <ac:spMkLst>
              <pc:docMk/>
              <pc:sldMasterMk cId="2043676349" sldId="2147483648"/>
              <pc:sldLayoutMk cId="323181932" sldId="2147483665"/>
              <ac:spMk id="7" creationId="{F1B0C3F5-D256-0CBC-B365-02A544E45207}"/>
            </ac:spMkLst>
          </pc:spChg>
          <pc:spChg chg="add del">
            <ac:chgData name="Amal R Babu" userId="3a292d0a-112b-4bc3-bf38-7771656893d2" providerId="ADAL" clId="{992600FB-E5A2-48A8-ADC9-6968E10B5B48}" dt="2022-11-30T06:32:30.686" v="3477" actId="11529"/>
            <ac:spMkLst>
              <pc:docMk/>
              <pc:sldMasterMk cId="2043676349" sldId="2147483648"/>
              <pc:sldLayoutMk cId="323181932" sldId="2147483665"/>
              <ac:spMk id="8" creationId="{4F660F30-A3ED-7AF8-CB3C-2B31CDE9E173}"/>
            </ac:spMkLst>
          </pc:spChg>
          <pc:spChg chg="add del mod">
            <ac:chgData name="Amal R Babu" userId="3a292d0a-112b-4bc3-bf38-7771656893d2" providerId="ADAL" clId="{992600FB-E5A2-48A8-ADC9-6968E10B5B48}" dt="2022-11-30T06:32:35.476" v="3478"/>
            <ac:spMkLst>
              <pc:docMk/>
              <pc:sldMasterMk cId="2043676349" sldId="2147483648"/>
              <pc:sldLayoutMk cId="323181932" sldId="2147483665"/>
              <ac:spMk id="9" creationId="{BA638FDD-A03E-B12C-0462-314952314A3C}"/>
            </ac:spMkLst>
          </pc:spChg>
          <pc:spChg chg="mod">
            <ac:chgData name="Amal R Babu" userId="3a292d0a-112b-4bc3-bf38-7771656893d2" providerId="ADAL" clId="{992600FB-E5A2-48A8-ADC9-6968E10B5B48}" dt="2022-11-30T06:32:35.476" v="3478"/>
            <ac:spMkLst>
              <pc:docMk/>
              <pc:sldMasterMk cId="2043676349" sldId="2147483648"/>
              <pc:sldLayoutMk cId="323181932" sldId="2147483665"/>
              <ac:spMk id="10" creationId="{87C3683E-9202-91EC-CBD8-16009D5302E5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6:57:34.257" v="3557"/>
          <pc:sldLayoutMkLst>
            <pc:docMk/>
            <pc:sldMasterMk cId="2043676349" sldId="2147483648"/>
            <pc:sldLayoutMk cId="3302960625" sldId="2147483666"/>
          </pc:sldLayoutMkLst>
          <pc:spChg chg="del">
            <ac:chgData name="Amal R Babu" userId="3a292d0a-112b-4bc3-bf38-7771656893d2" providerId="ADAL" clId="{992600FB-E5A2-48A8-ADC9-6968E10B5B48}" dt="2022-11-30T06:57:25.560" v="3554" actId="478"/>
            <ac:spMkLst>
              <pc:docMk/>
              <pc:sldMasterMk cId="2043676349" sldId="2147483648"/>
              <pc:sldLayoutMk cId="3302960625" sldId="2147483666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6:57:25.560" v="3554" actId="478"/>
            <ac:spMkLst>
              <pc:docMk/>
              <pc:sldMasterMk cId="2043676349" sldId="2147483648"/>
              <pc:sldLayoutMk cId="3302960625" sldId="2147483666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6:57:25.560" v="3554" actId="478"/>
            <ac:spMkLst>
              <pc:docMk/>
              <pc:sldMasterMk cId="2043676349" sldId="2147483648"/>
              <pc:sldLayoutMk cId="3302960625" sldId="2147483666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6:57:34.257" v="3557"/>
            <ac:spMkLst>
              <pc:docMk/>
              <pc:sldMasterMk cId="2043676349" sldId="2147483648"/>
              <pc:sldLayoutMk cId="3302960625" sldId="2147483666"/>
              <ac:spMk id="5" creationId="{6D2F783D-F900-78A5-7467-3D58ECADD618}"/>
            </ac:spMkLst>
          </pc:spChg>
          <pc:spChg chg="add del">
            <ac:chgData name="Amal R Babu" userId="3a292d0a-112b-4bc3-bf38-7771656893d2" providerId="ADAL" clId="{992600FB-E5A2-48A8-ADC9-6968E10B5B48}" dt="2022-11-30T06:57:30.143" v="3556" actId="11529"/>
            <ac:spMkLst>
              <pc:docMk/>
              <pc:sldMasterMk cId="2043676349" sldId="2147483648"/>
              <pc:sldLayoutMk cId="3302960625" sldId="2147483666"/>
              <ac:spMk id="6" creationId="{4DDE4EE6-A425-5905-EF5B-98031B7BB0B3}"/>
            </ac:spMkLst>
          </pc:spChg>
          <pc:spChg chg="add del mod">
            <ac:chgData name="Amal R Babu" userId="3a292d0a-112b-4bc3-bf38-7771656893d2" providerId="ADAL" clId="{992600FB-E5A2-48A8-ADC9-6968E10B5B48}" dt="2022-11-30T06:57:34.257" v="3557"/>
            <ac:spMkLst>
              <pc:docMk/>
              <pc:sldMasterMk cId="2043676349" sldId="2147483648"/>
              <pc:sldLayoutMk cId="3302960625" sldId="2147483666"/>
              <ac:spMk id="7" creationId="{D4BC1D8A-33EF-1407-67D2-4555E6A837EF}"/>
            </ac:spMkLst>
          </pc:spChg>
          <pc:spChg chg="mod">
            <ac:chgData name="Amal R Babu" userId="3a292d0a-112b-4bc3-bf38-7771656893d2" providerId="ADAL" clId="{992600FB-E5A2-48A8-ADC9-6968E10B5B48}" dt="2022-11-30T06:57:34.257" v="3557"/>
            <ac:spMkLst>
              <pc:docMk/>
              <pc:sldMasterMk cId="2043676349" sldId="2147483648"/>
              <pc:sldLayoutMk cId="3302960625" sldId="2147483666"/>
              <ac:spMk id="8" creationId="{F6E5E54B-718B-F3AA-01FE-E9B970972289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F4A3-4738-39C7-6F6D-39A4BB39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DF0C6-4209-C43E-D56B-FFB739618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33CEA-CD38-A231-C186-58B46C1C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A86EE-014F-28FD-7CF4-310E6038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9C4B6-6611-D908-7AD4-F0D07323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07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EAA9D-6184-80F0-3CF1-62B1CDDA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BC88A-0B79-F670-2036-2C93CDA6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A3E6F-CA88-DC54-2349-240DFFC0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06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E5E54B-718B-F3AA-01FE-E9B970972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440" y="5873860"/>
            <a:ext cx="801145" cy="801145"/>
          </a:xfrm>
          <a:custGeom>
            <a:avLst/>
            <a:gdLst>
              <a:gd name="connsiteX0" fmla="*/ 0 w 801145"/>
              <a:gd name="connsiteY0" fmla="*/ 0 h 801145"/>
              <a:gd name="connsiteX1" fmla="*/ 801145 w 801145"/>
              <a:gd name="connsiteY1" fmla="*/ 0 h 801145"/>
              <a:gd name="connsiteX2" fmla="*/ 801145 w 801145"/>
              <a:gd name="connsiteY2" fmla="*/ 801145 h 801145"/>
              <a:gd name="connsiteX3" fmla="*/ 0 w 801145"/>
              <a:gd name="connsiteY3" fmla="*/ 801145 h 80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145" h="801145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960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37A15C-9FEA-0991-2A48-1BB829355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9994" y="1752776"/>
            <a:ext cx="1939605" cy="1939605"/>
          </a:xfrm>
          <a:custGeom>
            <a:avLst/>
            <a:gdLst>
              <a:gd name="connsiteX0" fmla="*/ 134518 w 1939605"/>
              <a:gd name="connsiteY0" fmla="*/ 0 h 1939605"/>
              <a:gd name="connsiteX1" fmla="*/ 1805087 w 1939605"/>
              <a:gd name="connsiteY1" fmla="*/ 0 h 1939605"/>
              <a:gd name="connsiteX2" fmla="*/ 1939605 w 1939605"/>
              <a:gd name="connsiteY2" fmla="*/ 134518 h 1939605"/>
              <a:gd name="connsiteX3" fmla="*/ 1939605 w 1939605"/>
              <a:gd name="connsiteY3" fmla="*/ 1805088 h 1939605"/>
              <a:gd name="connsiteX4" fmla="*/ 1805087 w 1939605"/>
              <a:gd name="connsiteY4" fmla="*/ 1939605 h 1939605"/>
              <a:gd name="connsiteX5" fmla="*/ 134518 w 1939605"/>
              <a:gd name="connsiteY5" fmla="*/ 1939605 h 1939605"/>
              <a:gd name="connsiteX6" fmla="*/ 0 w 1939605"/>
              <a:gd name="connsiteY6" fmla="*/ 1805088 h 1939605"/>
              <a:gd name="connsiteX7" fmla="*/ 0 w 1939605"/>
              <a:gd name="connsiteY7" fmla="*/ 134518 h 1939605"/>
              <a:gd name="connsiteX8" fmla="*/ 134518 w 1939605"/>
              <a:gd name="connsiteY8" fmla="*/ 0 h 193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605" h="1939605">
                <a:moveTo>
                  <a:pt x="134518" y="0"/>
                </a:moveTo>
                <a:lnTo>
                  <a:pt x="1805087" y="0"/>
                </a:lnTo>
                <a:cubicBezTo>
                  <a:pt x="1879379" y="0"/>
                  <a:pt x="1939605" y="60226"/>
                  <a:pt x="1939605" y="134518"/>
                </a:cubicBezTo>
                <a:lnTo>
                  <a:pt x="1939605" y="1805088"/>
                </a:lnTo>
                <a:cubicBezTo>
                  <a:pt x="1939605" y="1879380"/>
                  <a:pt x="1879379" y="1939605"/>
                  <a:pt x="1805087" y="1939605"/>
                </a:cubicBezTo>
                <a:lnTo>
                  <a:pt x="134518" y="1939605"/>
                </a:lnTo>
                <a:cubicBezTo>
                  <a:pt x="60226" y="1939605"/>
                  <a:pt x="0" y="1879380"/>
                  <a:pt x="0" y="1805088"/>
                </a:cubicBezTo>
                <a:lnTo>
                  <a:pt x="0" y="134518"/>
                </a:lnTo>
                <a:cubicBezTo>
                  <a:pt x="0" y="60226"/>
                  <a:pt x="60226" y="0"/>
                  <a:pt x="1345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686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58D12C6-C78A-78B0-7402-251995E7B8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7719" y="2829557"/>
            <a:ext cx="2493163" cy="3133078"/>
          </a:xfrm>
          <a:custGeom>
            <a:avLst/>
            <a:gdLst>
              <a:gd name="connsiteX0" fmla="*/ 163751 w 2493163"/>
              <a:gd name="connsiteY0" fmla="*/ 0 h 3133078"/>
              <a:gd name="connsiteX1" fmla="*/ 2329412 w 2493163"/>
              <a:gd name="connsiteY1" fmla="*/ 0 h 3133078"/>
              <a:gd name="connsiteX2" fmla="*/ 2493163 w 2493163"/>
              <a:gd name="connsiteY2" fmla="*/ 163751 h 3133078"/>
              <a:gd name="connsiteX3" fmla="*/ 2493163 w 2493163"/>
              <a:gd name="connsiteY3" fmla="*/ 2969327 h 3133078"/>
              <a:gd name="connsiteX4" fmla="*/ 2329412 w 2493163"/>
              <a:gd name="connsiteY4" fmla="*/ 3133078 h 3133078"/>
              <a:gd name="connsiteX5" fmla="*/ 163751 w 2493163"/>
              <a:gd name="connsiteY5" fmla="*/ 3133078 h 3133078"/>
              <a:gd name="connsiteX6" fmla="*/ 0 w 2493163"/>
              <a:gd name="connsiteY6" fmla="*/ 2969327 h 3133078"/>
              <a:gd name="connsiteX7" fmla="*/ 0 w 2493163"/>
              <a:gd name="connsiteY7" fmla="*/ 163751 h 3133078"/>
              <a:gd name="connsiteX8" fmla="*/ 163751 w 2493163"/>
              <a:gd name="connsiteY8" fmla="*/ 0 h 3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163" h="3133078">
                <a:moveTo>
                  <a:pt x="163751" y="0"/>
                </a:moveTo>
                <a:lnTo>
                  <a:pt x="2329412" y="0"/>
                </a:lnTo>
                <a:cubicBezTo>
                  <a:pt x="2419849" y="0"/>
                  <a:pt x="2493163" y="73314"/>
                  <a:pt x="2493163" y="163751"/>
                </a:cubicBezTo>
                <a:lnTo>
                  <a:pt x="2493163" y="2969327"/>
                </a:lnTo>
                <a:cubicBezTo>
                  <a:pt x="2493163" y="3059764"/>
                  <a:pt x="2419849" y="3133078"/>
                  <a:pt x="2329412" y="3133078"/>
                </a:cubicBezTo>
                <a:lnTo>
                  <a:pt x="163751" y="3133078"/>
                </a:lnTo>
                <a:cubicBezTo>
                  <a:pt x="73314" y="3133078"/>
                  <a:pt x="0" y="3059764"/>
                  <a:pt x="0" y="2969327"/>
                </a:cubicBezTo>
                <a:lnTo>
                  <a:pt x="0" y="163751"/>
                </a:lnTo>
                <a:cubicBezTo>
                  <a:pt x="0" y="73314"/>
                  <a:pt x="73314" y="0"/>
                  <a:pt x="1637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9197C2-4F86-535A-366D-9C84050E89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898462"/>
            <a:ext cx="3123409" cy="1978417"/>
          </a:xfrm>
          <a:custGeom>
            <a:avLst/>
            <a:gdLst>
              <a:gd name="connsiteX0" fmla="*/ 129942 w 3123409"/>
              <a:gd name="connsiteY0" fmla="*/ 0 h 1978417"/>
              <a:gd name="connsiteX1" fmla="*/ 2993467 w 3123409"/>
              <a:gd name="connsiteY1" fmla="*/ 0 h 1978417"/>
              <a:gd name="connsiteX2" fmla="*/ 3123409 w 3123409"/>
              <a:gd name="connsiteY2" fmla="*/ 129942 h 1978417"/>
              <a:gd name="connsiteX3" fmla="*/ 3123409 w 3123409"/>
              <a:gd name="connsiteY3" fmla="*/ 1848475 h 1978417"/>
              <a:gd name="connsiteX4" fmla="*/ 2993467 w 3123409"/>
              <a:gd name="connsiteY4" fmla="*/ 1978417 h 1978417"/>
              <a:gd name="connsiteX5" fmla="*/ 129942 w 3123409"/>
              <a:gd name="connsiteY5" fmla="*/ 1978417 h 1978417"/>
              <a:gd name="connsiteX6" fmla="*/ 0 w 3123409"/>
              <a:gd name="connsiteY6" fmla="*/ 1848475 h 1978417"/>
              <a:gd name="connsiteX7" fmla="*/ 0 w 3123409"/>
              <a:gd name="connsiteY7" fmla="*/ 129942 h 1978417"/>
              <a:gd name="connsiteX8" fmla="*/ 129942 w 3123409"/>
              <a:gd name="connsiteY8" fmla="*/ 0 h 197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978417">
                <a:moveTo>
                  <a:pt x="129942" y="0"/>
                </a:moveTo>
                <a:lnTo>
                  <a:pt x="2993467" y="0"/>
                </a:lnTo>
                <a:cubicBezTo>
                  <a:pt x="3065233" y="0"/>
                  <a:pt x="3123409" y="58177"/>
                  <a:pt x="3123409" y="129942"/>
                </a:cubicBezTo>
                <a:lnTo>
                  <a:pt x="3123409" y="1848475"/>
                </a:lnTo>
                <a:cubicBezTo>
                  <a:pt x="3123409" y="1920240"/>
                  <a:pt x="3065233" y="1978417"/>
                  <a:pt x="2993467" y="1978417"/>
                </a:cubicBezTo>
                <a:lnTo>
                  <a:pt x="129942" y="1978417"/>
                </a:lnTo>
                <a:cubicBezTo>
                  <a:pt x="58177" y="1978417"/>
                  <a:pt x="0" y="1920240"/>
                  <a:pt x="0" y="1848475"/>
                </a:cubicBezTo>
                <a:lnTo>
                  <a:pt x="0" y="129942"/>
                </a:lnTo>
                <a:cubicBezTo>
                  <a:pt x="0" y="58177"/>
                  <a:pt x="58177" y="0"/>
                  <a:pt x="129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F158EB-4F70-74BD-529E-B106522521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4192003"/>
            <a:ext cx="3123409" cy="1758895"/>
          </a:xfrm>
          <a:custGeom>
            <a:avLst/>
            <a:gdLst>
              <a:gd name="connsiteX0" fmla="*/ 115524 w 3123409"/>
              <a:gd name="connsiteY0" fmla="*/ 0 h 1758895"/>
              <a:gd name="connsiteX1" fmla="*/ 3007885 w 3123409"/>
              <a:gd name="connsiteY1" fmla="*/ 0 h 1758895"/>
              <a:gd name="connsiteX2" fmla="*/ 3123409 w 3123409"/>
              <a:gd name="connsiteY2" fmla="*/ 115524 h 1758895"/>
              <a:gd name="connsiteX3" fmla="*/ 3123409 w 3123409"/>
              <a:gd name="connsiteY3" fmla="*/ 1643371 h 1758895"/>
              <a:gd name="connsiteX4" fmla="*/ 3007885 w 3123409"/>
              <a:gd name="connsiteY4" fmla="*/ 1758895 h 1758895"/>
              <a:gd name="connsiteX5" fmla="*/ 115524 w 3123409"/>
              <a:gd name="connsiteY5" fmla="*/ 1758895 h 1758895"/>
              <a:gd name="connsiteX6" fmla="*/ 0 w 3123409"/>
              <a:gd name="connsiteY6" fmla="*/ 1643371 h 1758895"/>
              <a:gd name="connsiteX7" fmla="*/ 0 w 3123409"/>
              <a:gd name="connsiteY7" fmla="*/ 115524 h 1758895"/>
              <a:gd name="connsiteX8" fmla="*/ 115524 w 3123409"/>
              <a:gd name="connsiteY8" fmla="*/ 0 h 175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758895">
                <a:moveTo>
                  <a:pt x="115524" y="0"/>
                </a:moveTo>
                <a:lnTo>
                  <a:pt x="3007885" y="0"/>
                </a:lnTo>
                <a:cubicBezTo>
                  <a:pt x="3071687" y="0"/>
                  <a:pt x="3123409" y="51722"/>
                  <a:pt x="3123409" y="115524"/>
                </a:cubicBezTo>
                <a:lnTo>
                  <a:pt x="3123409" y="1643371"/>
                </a:lnTo>
                <a:cubicBezTo>
                  <a:pt x="3123409" y="1707173"/>
                  <a:pt x="3071687" y="1758895"/>
                  <a:pt x="3007885" y="1758895"/>
                </a:cubicBezTo>
                <a:lnTo>
                  <a:pt x="115524" y="1758895"/>
                </a:lnTo>
                <a:cubicBezTo>
                  <a:pt x="51722" y="1758895"/>
                  <a:pt x="0" y="1707173"/>
                  <a:pt x="0" y="1643371"/>
                </a:cubicBezTo>
                <a:lnTo>
                  <a:pt x="0" y="115524"/>
                </a:lnTo>
                <a:cubicBezTo>
                  <a:pt x="0" y="51722"/>
                  <a:pt x="51722" y="0"/>
                  <a:pt x="1155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2E0330-0FF7-CE2C-010A-0EA00DC59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529" y="1898462"/>
            <a:ext cx="2249488" cy="4064174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586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FE994B-D38C-B439-8EDF-FA4BCB435A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07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C7276B-01BD-A30B-C837-EE90DF4B0C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70503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D22D7-99E2-24A2-8EE7-3A1F9F97FE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07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77771F6-5F84-D6DB-ED8A-ED669E7133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70503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266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DABB-5579-7086-1272-26E609EA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C3CB-94E9-8B90-2F55-6453BAFC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ACAA9-756F-D97B-32EF-6EF6A554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F6DE6-1644-0B66-948B-4A6C5B32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78CF0-D540-60D0-43A9-FB4FB784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7987B-BCE5-E147-13F6-CEBCD95A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757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7BA0-C763-E897-32DA-138A44B1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528F6-B9BB-9DD4-9A84-7AC178A5C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50530-3C67-7732-01F1-5E98EFC3A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59D25-C3BD-7C7F-F0BA-2933AD53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C721D-B5BD-48D1-AF73-1F72A826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BD1CD-F7C0-F7B7-7129-CDC7BB89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621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E889-884C-6481-218A-AF5A3578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6AD79-A9EC-E3F8-58AF-E641012F9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E3F8F-7DBC-852A-183D-5AF46A83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293D-E565-DE13-1AC0-7E20169E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0241B-4616-15BB-C44D-C2630B1F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019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4A897-7DC2-16F4-FEBE-A1C70C371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2379A-CFAD-9FD8-0B3A-0FEFD0CCD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AC50-628E-1D40-2987-202F0101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B6279-0716-B1AD-C027-724F217E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21D09-C0CB-455A-56F8-BF25B81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54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7C3683E-9202-91EC-CBD8-16009D5302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600" y="673100"/>
            <a:ext cx="4495800" cy="6870700"/>
          </a:xfrm>
          <a:custGeom>
            <a:avLst/>
            <a:gdLst>
              <a:gd name="connsiteX0" fmla="*/ 0 w 4495800"/>
              <a:gd name="connsiteY0" fmla="*/ 0 h 6870700"/>
              <a:gd name="connsiteX1" fmla="*/ 4495800 w 4495800"/>
              <a:gd name="connsiteY1" fmla="*/ 0 h 6870700"/>
              <a:gd name="connsiteX2" fmla="*/ 4495800 w 4495800"/>
              <a:gd name="connsiteY2" fmla="*/ 6870700 h 6870700"/>
              <a:gd name="connsiteX3" fmla="*/ 0 w 4495800"/>
              <a:gd name="connsiteY3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800" h="6870700">
                <a:moveTo>
                  <a:pt x="0" y="0"/>
                </a:moveTo>
                <a:lnTo>
                  <a:pt x="4495800" y="0"/>
                </a:lnTo>
                <a:lnTo>
                  <a:pt x="4495800" y="6870700"/>
                </a:lnTo>
                <a:lnTo>
                  <a:pt x="0" y="687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81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79A781-48D8-B6DD-617F-55D373D532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3896" y="1162071"/>
            <a:ext cx="1406053" cy="1406053"/>
          </a:xfrm>
          <a:custGeom>
            <a:avLst/>
            <a:gdLst>
              <a:gd name="connsiteX0" fmla="*/ 69951 w 1406053"/>
              <a:gd name="connsiteY0" fmla="*/ 0 h 1406053"/>
              <a:gd name="connsiteX1" fmla="*/ 1336102 w 1406053"/>
              <a:gd name="connsiteY1" fmla="*/ 0 h 1406053"/>
              <a:gd name="connsiteX2" fmla="*/ 1406053 w 1406053"/>
              <a:gd name="connsiteY2" fmla="*/ 69951 h 1406053"/>
              <a:gd name="connsiteX3" fmla="*/ 1406053 w 1406053"/>
              <a:gd name="connsiteY3" fmla="*/ 1336102 h 1406053"/>
              <a:gd name="connsiteX4" fmla="*/ 1336102 w 1406053"/>
              <a:gd name="connsiteY4" fmla="*/ 1406053 h 1406053"/>
              <a:gd name="connsiteX5" fmla="*/ 69951 w 1406053"/>
              <a:gd name="connsiteY5" fmla="*/ 1406053 h 1406053"/>
              <a:gd name="connsiteX6" fmla="*/ 0 w 1406053"/>
              <a:gd name="connsiteY6" fmla="*/ 1336102 h 1406053"/>
              <a:gd name="connsiteX7" fmla="*/ 0 w 1406053"/>
              <a:gd name="connsiteY7" fmla="*/ 69951 h 1406053"/>
              <a:gd name="connsiteX8" fmla="*/ 69951 w 1406053"/>
              <a:gd name="connsiteY8" fmla="*/ 0 h 140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053" h="1406053">
                <a:moveTo>
                  <a:pt x="69951" y="0"/>
                </a:moveTo>
                <a:lnTo>
                  <a:pt x="1336102" y="0"/>
                </a:lnTo>
                <a:cubicBezTo>
                  <a:pt x="1374735" y="0"/>
                  <a:pt x="1406053" y="31318"/>
                  <a:pt x="1406053" y="69951"/>
                </a:cubicBezTo>
                <a:lnTo>
                  <a:pt x="1406053" y="1336102"/>
                </a:lnTo>
                <a:cubicBezTo>
                  <a:pt x="1406053" y="1374735"/>
                  <a:pt x="1374735" y="1406053"/>
                  <a:pt x="1336102" y="1406053"/>
                </a:cubicBezTo>
                <a:lnTo>
                  <a:pt x="69951" y="1406053"/>
                </a:lnTo>
                <a:cubicBezTo>
                  <a:pt x="31318" y="1406053"/>
                  <a:pt x="0" y="1374735"/>
                  <a:pt x="0" y="1336102"/>
                </a:cubicBezTo>
                <a:lnTo>
                  <a:pt x="0" y="69951"/>
                </a:lnTo>
                <a:cubicBezTo>
                  <a:pt x="0" y="31318"/>
                  <a:pt x="31318" y="0"/>
                  <a:pt x="699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916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AD98A-94BA-8601-0605-196AA39800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820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E153428-B1E3-D072-602C-C6D275598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7356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BE458EE-95D6-C5D2-24C6-D7E700AC3E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2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90EFBF-A14B-B61E-B728-9CFF840B09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64288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0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885-9A06-A8DE-57E8-8204BFD4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9467-A1CF-D0A1-1BA3-2D9C08BA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57E6-9AA2-F3F1-32FC-C299E79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9775-937A-DC3A-2D6D-8729C879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EB8F4-49B2-C08A-BFBC-A1D0A839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44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6C48-C987-38BA-0E90-578065EB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7CC50-35AE-6963-D4D0-2BF79FA41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F1F8D-DD0E-84BB-0021-EFAD2E57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63B6-9A48-F9F5-B67B-43338396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A708A-BC70-5D41-5AA4-06F8F48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4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764-0FBC-68BB-5B89-B0DA8B67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E6B6-58BF-CC6F-323C-0A288ACAB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69224-4E6C-B58A-CA01-E681BB1B5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BEE1E-A6DF-0099-61FE-4D084147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B82A4-5509-E162-65A4-5A011A59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B0A6B-FB45-0F63-BE40-3816DA5D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88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D046-6E1A-2255-D66A-A585E9AC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DBC03-7F5A-D0B2-AA6C-476D9B10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DE8A-702E-2C81-5A1A-DA2DAF36D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1DF6E-430A-554F-B020-471E30536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3DA32-C9B2-543E-D772-4F1C05817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8D373-859C-15CB-182E-4B47B133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41F4C-8CE6-8E26-363E-7D679A2B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4AA56-2D1D-9D9E-92F2-1933ABD0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7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0BE9-6ACA-7837-F8A6-93D6198E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2C6CB-8788-CD10-4D0B-B920452A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4B915-DA01-8120-173C-DAD1A1E7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3C12B-DA75-926D-AD5A-96E53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79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1C108-C7E0-B63D-59A7-EC089C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4FC41-096D-B80A-CE2B-5195BF15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D83A-700F-0E5C-8C94-994325997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457B-8ACB-4F61-9CA3-BFA1D6F932C5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FF432-6422-D4FE-B9B1-70128AA75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A9677-93D6-2D5C-D2E9-FE2C926E2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7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1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66" r:id="rId11"/>
    <p:sldLayoutId id="2147483664" r:id="rId12"/>
    <p:sldLayoutId id="2147483663" r:id="rId13"/>
    <p:sldLayoutId id="2147483662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8.xml"/><Relationship Id="rId3" Type="http://schemas.openxmlformats.org/officeDocument/2006/relationships/image" Target="../media/image19.jpg"/><Relationship Id="rId7" Type="http://schemas.openxmlformats.org/officeDocument/2006/relationships/slide" Target="slide2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" Type="http://schemas.openxmlformats.org/officeDocument/2006/relationships/image" Target="../media/image18.jpg"/><Relationship Id="rId16" Type="http://schemas.openxmlformats.org/officeDocument/2006/relationships/slide" Target="slide11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.xml"/><Relationship Id="rId11" Type="http://schemas.openxmlformats.org/officeDocument/2006/relationships/image" Target="../media/image5.svg"/><Relationship Id="rId5" Type="http://schemas.openxmlformats.org/officeDocument/2006/relationships/image" Target="../media/image21.jpg"/><Relationship Id="rId15" Type="http://schemas.openxmlformats.org/officeDocument/2006/relationships/slide" Target="slide10.xml"/><Relationship Id="rId10" Type="http://schemas.openxmlformats.org/officeDocument/2006/relationships/image" Target="../media/image4.png"/><Relationship Id="rId4" Type="http://schemas.openxmlformats.org/officeDocument/2006/relationships/image" Target="../media/image20.jpg"/><Relationship Id="rId9" Type="http://schemas.openxmlformats.org/officeDocument/2006/relationships/slide" Target="slide6.xml"/><Relationship Id="rId1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0.xml"/><Relationship Id="rId3" Type="http://schemas.openxmlformats.org/officeDocument/2006/relationships/image" Target="../media/image23.svg"/><Relationship Id="rId7" Type="http://schemas.openxmlformats.org/officeDocument/2006/relationships/slide" Target="slide6.xml"/><Relationship Id="rId12" Type="http://schemas.openxmlformats.org/officeDocument/2006/relationships/slide" Target="slide9.xml"/><Relationship Id="rId2" Type="http://schemas.openxmlformats.org/officeDocument/2006/relationships/image" Target="../media/image22.png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image" Target="../media/image5.svg"/><Relationship Id="rId1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8.xml"/><Relationship Id="rId3" Type="http://schemas.openxmlformats.org/officeDocument/2006/relationships/image" Target="../media/image1.png"/><Relationship Id="rId7" Type="http://schemas.openxmlformats.org/officeDocument/2006/relationships/slide" Target="slide2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" Type="http://schemas.openxmlformats.org/officeDocument/2006/relationships/image" Target="../media/image25.png"/><Relationship Id="rId16" Type="http://schemas.openxmlformats.org/officeDocument/2006/relationships/slide" Target="slide1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.xml"/><Relationship Id="rId11" Type="http://schemas.openxmlformats.org/officeDocument/2006/relationships/image" Target="../media/image5.svg"/><Relationship Id="rId5" Type="http://schemas.openxmlformats.org/officeDocument/2006/relationships/image" Target="../media/image26.jpg"/><Relationship Id="rId15" Type="http://schemas.openxmlformats.org/officeDocument/2006/relationships/slide" Target="slide10.xml"/><Relationship Id="rId10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slide" Target="slide6.xml"/><Relationship Id="rId1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lidechef.net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5.svg"/><Relationship Id="rId12" Type="http://schemas.openxmlformats.org/officeDocument/2006/relationships/slide" Target="slide1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slide" Target="slide8.xml"/><Relationship Id="rId1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5.svg"/><Relationship Id="rId12" Type="http://schemas.openxmlformats.org/officeDocument/2006/relationships/slide" Target="slide1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5.svg"/><Relationship Id="rId12" Type="http://schemas.openxmlformats.org/officeDocument/2006/relationships/slide" Target="slide1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8.xml"/><Relationship Id="rId3" Type="http://schemas.openxmlformats.org/officeDocument/2006/relationships/image" Target="../media/image8.jpg"/><Relationship Id="rId7" Type="http://schemas.openxmlformats.org/officeDocument/2006/relationships/slide" Target="slide2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" Type="http://schemas.openxmlformats.org/officeDocument/2006/relationships/image" Target="../media/image7.jpg"/><Relationship Id="rId16" Type="http://schemas.openxmlformats.org/officeDocument/2006/relationships/slide" Target="slide1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4.xml"/><Relationship Id="rId11" Type="http://schemas.openxmlformats.org/officeDocument/2006/relationships/image" Target="../media/image5.svg"/><Relationship Id="rId5" Type="http://schemas.openxmlformats.org/officeDocument/2006/relationships/image" Target="../media/image10.jpg"/><Relationship Id="rId15" Type="http://schemas.openxmlformats.org/officeDocument/2006/relationships/slide" Target="slide10.xml"/><Relationship Id="rId10" Type="http://schemas.openxmlformats.org/officeDocument/2006/relationships/image" Target="../media/image4.png"/><Relationship Id="rId4" Type="http://schemas.openxmlformats.org/officeDocument/2006/relationships/image" Target="../media/image9.jpg"/><Relationship Id="rId9" Type="http://schemas.openxmlformats.org/officeDocument/2006/relationships/slide" Target="slide6.xml"/><Relationship Id="rId14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0.xml"/><Relationship Id="rId3" Type="http://schemas.openxmlformats.org/officeDocument/2006/relationships/image" Target="../media/image12.svg"/><Relationship Id="rId7" Type="http://schemas.openxmlformats.org/officeDocument/2006/relationships/slide" Target="slide6.xml"/><Relationship Id="rId12" Type="http://schemas.openxmlformats.org/officeDocument/2006/relationships/slide" Target="slide9.xml"/><Relationship Id="rId2" Type="http://schemas.openxmlformats.org/officeDocument/2006/relationships/image" Target="../media/image11.png"/><Relationship Id="rId16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image" Target="../media/image5.svg"/><Relationship Id="rId1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5.svg"/><Relationship Id="rId12" Type="http://schemas.openxmlformats.org/officeDocument/2006/relationships/slide" Target="slide1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5.svg"/><Relationship Id="rId12" Type="http://schemas.openxmlformats.org/officeDocument/2006/relationships/slide" Target="slide1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8.xml"/><Relationship Id="rId3" Type="http://schemas.openxmlformats.org/officeDocument/2006/relationships/image" Target="../media/image15.jpeg"/><Relationship Id="rId7" Type="http://schemas.openxmlformats.org/officeDocument/2006/relationships/slide" Target="slide2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" Type="http://schemas.openxmlformats.org/officeDocument/2006/relationships/image" Target="../media/image14.jpeg"/><Relationship Id="rId16" Type="http://schemas.openxmlformats.org/officeDocument/2006/relationships/slide" Target="slide11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4.xml"/><Relationship Id="rId11" Type="http://schemas.openxmlformats.org/officeDocument/2006/relationships/image" Target="../media/image5.svg"/><Relationship Id="rId5" Type="http://schemas.openxmlformats.org/officeDocument/2006/relationships/image" Target="../media/image17.jpg"/><Relationship Id="rId15" Type="http://schemas.openxmlformats.org/officeDocument/2006/relationships/slide" Target="slide10.xml"/><Relationship Id="rId10" Type="http://schemas.openxmlformats.org/officeDocument/2006/relationships/image" Target="../media/image4.png"/><Relationship Id="rId4" Type="http://schemas.openxmlformats.org/officeDocument/2006/relationships/image" Target="../media/image16.jpeg"/><Relationship Id="rId9" Type="http://schemas.openxmlformats.org/officeDocument/2006/relationships/slide" Target="slide6.xml"/><Relationship Id="rId14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DF89D0-F660-08A6-6DB1-3EDA8682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388833"/>
            <a:ext cx="1524000" cy="1517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162120-C336-DB7C-C8D0-E12DCCE9DA6B}"/>
              </a:ext>
            </a:extLst>
          </p:cNvPr>
          <p:cNvSpPr txBox="1"/>
          <p:nvPr/>
        </p:nvSpPr>
        <p:spPr>
          <a:xfrm>
            <a:off x="7727251" y="2347371"/>
            <a:ext cx="29738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rgbClr val="1ED760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Spotify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CBF17-B44D-BB52-7867-B17C8DCE672C}"/>
              </a:ext>
            </a:extLst>
          </p:cNvPr>
          <p:cNvSpPr txBox="1"/>
          <p:nvPr/>
        </p:nvSpPr>
        <p:spPr>
          <a:xfrm>
            <a:off x="5826868" y="3348443"/>
            <a:ext cx="7082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                   Music App</a:t>
            </a:r>
          </a:p>
          <a:p>
            <a:endParaRPr lang="en-IN" sz="3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endParaRPr lang="en-IN" sz="3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endParaRPr lang="en-IN" sz="3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r>
              <a:rPr lang="en-IN" sz="32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Demo By: Chung Nguyen Khoi</a:t>
            </a:r>
          </a:p>
        </p:txBody>
      </p:sp>
      <p:pic>
        <p:nvPicPr>
          <p:cNvPr id="5" name="Picture Placeholder 4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4541E43D-50E1-95C0-F275-9CD065940C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090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21948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4CB2A03-F658-93C7-05A0-E19A53B2B170}"/>
              </a:ext>
            </a:extLst>
          </p:cNvPr>
          <p:cNvSpPr/>
          <p:nvPr/>
        </p:nvSpPr>
        <p:spPr>
          <a:xfrm rot="16200000">
            <a:off x="2967760" y="3149514"/>
            <a:ext cx="3133078" cy="2493163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DBDB851-F4F9-B908-0B05-CD369D63F206}"/>
              </a:ext>
            </a:extLst>
          </p:cNvPr>
          <p:cNvSpPr/>
          <p:nvPr/>
        </p:nvSpPr>
        <p:spPr>
          <a:xfrm rot="16200000">
            <a:off x="6668495" y="1325964"/>
            <a:ext cx="1978417" cy="3123410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E99B941-0458-55FC-E1B0-58A502078AD2}"/>
              </a:ext>
            </a:extLst>
          </p:cNvPr>
          <p:cNvSpPr/>
          <p:nvPr/>
        </p:nvSpPr>
        <p:spPr>
          <a:xfrm rot="16200000">
            <a:off x="6778256" y="3509745"/>
            <a:ext cx="1758895" cy="3123410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428904D-27D3-9BF1-D864-C817A0232D45}"/>
              </a:ext>
            </a:extLst>
          </p:cNvPr>
          <p:cNvSpPr/>
          <p:nvPr/>
        </p:nvSpPr>
        <p:spPr>
          <a:xfrm rot="16200000">
            <a:off x="8627186" y="2805805"/>
            <a:ext cx="4064174" cy="2249488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7" name="Picture Placeholder 106" descr="A picture containing text&#10;&#10;Description automatically generated">
            <a:extLst>
              <a:ext uri="{FF2B5EF4-FFF2-40B4-BE49-F238E27FC236}">
                <a16:creationId xmlns:a16="http://schemas.microsoft.com/office/drawing/2014/main" id="{FB4FD369-9956-2E15-E2ED-C24F5C3A6C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" r="45"/>
          <a:stretch>
            <a:fillRect/>
          </a:stretch>
        </p:blipFill>
        <p:spPr/>
      </p:pic>
      <p:pic>
        <p:nvPicPr>
          <p:cNvPr id="124" name="Picture Placeholder 12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7CE375F9-48EE-BBDD-445D-C52D717CDE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r="799"/>
          <a:stretch>
            <a:fillRect/>
          </a:stretch>
        </p:blipFill>
        <p:spPr/>
      </p:pic>
      <p:pic>
        <p:nvPicPr>
          <p:cNvPr id="103" name="Picture Placeholder 102" descr="A picture containing text&#10;&#10;Description automatically generated">
            <a:extLst>
              <a:ext uri="{FF2B5EF4-FFF2-40B4-BE49-F238E27FC236}">
                <a16:creationId xmlns:a16="http://schemas.microsoft.com/office/drawing/2014/main" id="{70081B3C-6CBC-6133-BAE7-633EE2AB9E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" b="31581"/>
          <a:stretch/>
        </p:blipFill>
        <p:spPr>
          <a:xfrm>
            <a:off x="6096000" y="1898462"/>
            <a:ext cx="3123409" cy="1978417"/>
          </a:xfrm>
        </p:spPr>
      </p:pic>
      <p:pic>
        <p:nvPicPr>
          <p:cNvPr id="142" name="Picture Placeholder 141" descr="A person standing on a stage&#10;&#10;Description automatically generated with low confidence">
            <a:extLst>
              <a:ext uri="{FF2B5EF4-FFF2-40B4-BE49-F238E27FC236}">
                <a16:creationId xmlns:a16="http://schemas.microsoft.com/office/drawing/2014/main" id="{90B6364E-8761-FD15-92F4-20737325ED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8" r="9148"/>
          <a:stretch>
            <a:fillRect/>
          </a:stretch>
        </p:blipFill>
        <p:spPr/>
      </p:pic>
      <p:sp>
        <p:nvSpPr>
          <p:cNvPr id="143" name="TextBox 142">
            <a:hlinkClick r:id="rId6" action="ppaction://hlinksldjump"/>
            <a:extLst>
              <a:ext uri="{FF2B5EF4-FFF2-40B4-BE49-F238E27FC236}">
                <a16:creationId xmlns:a16="http://schemas.microsoft.com/office/drawing/2014/main" id="{2ED2C615-8928-5712-BD21-EC1722D16AC9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44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0B5F13FE-E242-EC5A-9FAA-F873BC40352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TextBox 144">
            <a:hlinkClick r:id="rId7" action="ppaction://hlinksldjump"/>
            <a:extLst>
              <a:ext uri="{FF2B5EF4-FFF2-40B4-BE49-F238E27FC236}">
                <a16:creationId xmlns:a16="http://schemas.microsoft.com/office/drawing/2014/main" id="{693798C2-D83E-3B70-1313-BE4D6CB97E0E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146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0123B626-8DEC-EB98-3743-CCAD7C20C17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TextBox 146">
            <a:hlinkClick r:id="rId8" action="ppaction://hlinksldjump"/>
            <a:extLst>
              <a:ext uri="{FF2B5EF4-FFF2-40B4-BE49-F238E27FC236}">
                <a16:creationId xmlns:a16="http://schemas.microsoft.com/office/drawing/2014/main" id="{BC95DEFB-E4F5-3937-99D3-B1130364943B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DD7B624-9934-A274-6D26-4B7C2E84A28E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49" name="Freeform: Shape 148">
              <a:hlinkClick r:id="rId8" action="ppaction://hlinksldjump"/>
              <a:extLst>
                <a:ext uri="{FF2B5EF4-FFF2-40B4-BE49-F238E27FC236}">
                  <a16:creationId xmlns:a16="http://schemas.microsoft.com/office/drawing/2014/main" id="{B8779075-D4F4-FBC2-48EF-1978D405C48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hlinkClick r:id="rId8" action="ppaction://hlinksldjump"/>
              <a:extLst>
                <a:ext uri="{FF2B5EF4-FFF2-40B4-BE49-F238E27FC236}">
                  <a16:creationId xmlns:a16="http://schemas.microsoft.com/office/drawing/2014/main" id="{9354CB75-0E1C-561E-888F-A331665EAD02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hlinkClick r:id="rId8" action="ppaction://hlinksldjump"/>
              <a:extLst>
                <a:ext uri="{FF2B5EF4-FFF2-40B4-BE49-F238E27FC236}">
                  <a16:creationId xmlns:a16="http://schemas.microsoft.com/office/drawing/2014/main" id="{F46B049A-045A-3A8A-7471-3170FA6E30DB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52" name="TextBox 151">
            <a:hlinkClick r:id="rId9" action="ppaction://hlinksldjump"/>
            <a:extLst>
              <a:ext uri="{FF2B5EF4-FFF2-40B4-BE49-F238E27FC236}">
                <a16:creationId xmlns:a16="http://schemas.microsoft.com/office/drawing/2014/main" id="{AEFBB995-19F7-480D-F600-9C8748632F44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A1B5201-0A58-C4EA-4F1D-130D1852D1B3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54" name="Rectangle: Rounded Corners 153">
              <a:hlinkClick r:id="rId9" action="ppaction://hlinksldjump"/>
              <a:extLst>
                <a:ext uri="{FF2B5EF4-FFF2-40B4-BE49-F238E27FC236}">
                  <a16:creationId xmlns:a16="http://schemas.microsoft.com/office/drawing/2014/main" id="{1A6AEACA-C69E-F99E-A7DC-D2C4BDE7B20F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5" name="Graphic 154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8EBC64F6-52E4-C7D3-C8E0-063624D82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9648C6D-6AC3-613B-AD38-9B9E258BC338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57" name="Rectangle: Rounded Corners 156">
              <a:hlinkClick r:id="rId12" action="ppaction://hlinksldjump"/>
              <a:extLst>
                <a:ext uri="{FF2B5EF4-FFF2-40B4-BE49-F238E27FC236}">
                  <a16:creationId xmlns:a16="http://schemas.microsoft.com/office/drawing/2014/main" id="{4C348C89-8661-717F-8E75-9113E6E83D9B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Graphic 51" descr="Heart with solid fill">
              <a:hlinkClick r:id="rId12" action="ppaction://hlinksldjump"/>
              <a:extLst>
                <a:ext uri="{FF2B5EF4-FFF2-40B4-BE49-F238E27FC236}">
                  <a16:creationId xmlns:a16="http://schemas.microsoft.com/office/drawing/2014/main" id="{826B4028-8A4E-6F00-898A-13D65B86BAF8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9" name="TextBox 158">
            <a:hlinkClick r:id="rId12" action="ppaction://hlinksldjump"/>
            <a:extLst>
              <a:ext uri="{FF2B5EF4-FFF2-40B4-BE49-F238E27FC236}">
                <a16:creationId xmlns:a16="http://schemas.microsoft.com/office/drawing/2014/main" id="{6D1A98A7-2642-B19C-F46D-2727020734E9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1E1DE83-1467-0F77-A249-12708D55BC7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hlinkClick r:id="rId13" action="ppaction://hlinksldjump"/>
            <a:extLst>
              <a:ext uri="{FF2B5EF4-FFF2-40B4-BE49-F238E27FC236}">
                <a16:creationId xmlns:a16="http://schemas.microsoft.com/office/drawing/2014/main" id="{72A752BF-8058-8504-0E25-036A6BB2E287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162" name="Freeform: Shape 161">
            <a:hlinkClick r:id="rId13" action="ppaction://hlinksldjump"/>
            <a:extLst>
              <a:ext uri="{FF2B5EF4-FFF2-40B4-BE49-F238E27FC236}">
                <a16:creationId xmlns:a16="http://schemas.microsoft.com/office/drawing/2014/main" id="{D2FC7B67-4B55-CE2D-EFFB-19A6EC58FBC9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TextBox 162">
            <a:hlinkClick r:id="rId14" action="ppaction://hlinksldjump"/>
            <a:extLst>
              <a:ext uri="{FF2B5EF4-FFF2-40B4-BE49-F238E27FC236}">
                <a16:creationId xmlns:a16="http://schemas.microsoft.com/office/drawing/2014/main" id="{D6FD6B3E-CFE7-10A0-C6B6-A478E16DA06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64" name="Freeform: Shape 163">
            <a:hlinkClick r:id="rId14" action="ppaction://hlinksldjump"/>
            <a:extLst>
              <a:ext uri="{FF2B5EF4-FFF2-40B4-BE49-F238E27FC236}">
                <a16:creationId xmlns:a16="http://schemas.microsoft.com/office/drawing/2014/main" id="{2D884566-ED83-E244-C1E7-03D41A6BBF1B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TextBox 164">
            <a:hlinkClick r:id="rId15" action="ppaction://hlinksldjump"/>
            <a:extLst>
              <a:ext uri="{FF2B5EF4-FFF2-40B4-BE49-F238E27FC236}">
                <a16:creationId xmlns:a16="http://schemas.microsoft.com/office/drawing/2014/main" id="{8B8EC837-C535-A168-2E87-A5F4389F9D2A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964EF7C-3D1F-186E-D026-331EFE58548D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  <a:solidFill>
            <a:srgbClr val="1ED760"/>
          </a:solidFill>
        </p:grpSpPr>
        <p:sp>
          <p:nvSpPr>
            <p:cNvPr id="167" name="Freeform: Shape 166">
              <a:hlinkClick r:id="rId15" action="ppaction://hlinksldjump"/>
              <a:extLst>
                <a:ext uri="{FF2B5EF4-FFF2-40B4-BE49-F238E27FC236}">
                  <a16:creationId xmlns:a16="http://schemas.microsoft.com/office/drawing/2014/main" id="{486785D6-6521-2BA7-0834-5918E389718F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hlinkClick r:id="rId15" action="ppaction://hlinksldjump"/>
              <a:extLst>
                <a:ext uri="{FF2B5EF4-FFF2-40B4-BE49-F238E27FC236}">
                  <a16:creationId xmlns:a16="http://schemas.microsoft.com/office/drawing/2014/main" id="{B1C52508-46C2-A6B1-527E-2B84F86A6AAD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9" name="TextBox 168">
            <a:hlinkClick r:id="rId16" action="ppaction://hlinksldjump"/>
            <a:extLst>
              <a:ext uri="{FF2B5EF4-FFF2-40B4-BE49-F238E27FC236}">
                <a16:creationId xmlns:a16="http://schemas.microsoft.com/office/drawing/2014/main" id="{5C4A4268-E95E-F2AD-770C-C6E4210F0FF5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468CFC2-A367-E206-AAE8-D674A2D01F2C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71" name="Freeform: Shape 170">
              <a:hlinkClick r:id="rId16" action="ppaction://hlinksldjump"/>
              <a:extLst>
                <a:ext uri="{FF2B5EF4-FFF2-40B4-BE49-F238E27FC236}">
                  <a16:creationId xmlns:a16="http://schemas.microsoft.com/office/drawing/2014/main" id="{2EE5AF55-5565-C657-DC1D-428300C74DE9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hlinkClick r:id="rId16" action="ppaction://hlinksldjump"/>
              <a:extLst>
                <a:ext uri="{FF2B5EF4-FFF2-40B4-BE49-F238E27FC236}">
                  <a16:creationId xmlns:a16="http://schemas.microsoft.com/office/drawing/2014/main" id="{BB8EEF29-FDA5-3CD8-B651-A67139FF8EA6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73" name="TextBox 172">
            <a:hlinkClick r:id="rId17" action="ppaction://hlinksldjump"/>
            <a:extLst>
              <a:ext uri="{FF2B5EF4-FFF2-40B4-BE49-F238E27FC236}">
                <a16:creationId xmlns:a16="http://schemas.microsoft.com/office/drawing/2014/main" id="{ABA46D27-59B7-229C-CD9B-37FA191B57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74" name="Freeform: Shape 173">
            <a:hlinkClick r:id="rId17" action="ppaction://hlinksldjump"/>
            <a:extLst>
              <a:ext uri="{FF2B5EF4-FFF2-40B4-BE49-F238E27FC236}">
                <a16:creationId xmlns:a16="http://schemas.microsoft.com/office/drawing/2014/main" id="{8F86F8B7-2B02-5D33-A764-E9D25BFF1237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78119-D727-EA68-78A8-4C4B0F0AB25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458944F-1CDF-5B4A-5346-0713F71E6D97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AB15AB0-772B-E0A7-91C9-CD35E5756C46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CDB6E0-FC45-87A7-040F-631604538EFE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1" name="Oval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C3AB44A-EF80-51C7-549B-5939C01866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63E51DB-D0E0-8BDE-E9A2-55EF692A0FFE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5506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D6EB9E9-B3EF-6A67-96FA-386AA6EAF5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8F5921D-0F3D-1B67-BB75-6E454B010F31}"/>
              </a:ext>
            </a:extLst>
          </p:cNvPr>
          <p:cNvSpPr/>
          <p:nvPr/>
        </p:nvSpPr>
        <p:spPr>
          <a:xfrm>
            <a:off x="5175169" y="3038475"/>
            <a:ext cx="1905111" cy="2946398"/>
          </a:xfrm>
          <a:custGeom>
            <a:avLst/>
            <a:gdLst>
              <a:gd name="connsiteX0" fmla="*/ 125128 w 1905111"/>
              <a:gd name="connsiteY0" fmla="*/ 0 h 2946398"/>
              <a:gd name="connsiteX1" fmla="*/ 1779983 w 1905111"/>
              <a:gd name="connsiteY1" fmla="*/ 0 h 2946398"/>
              <a:gd name="connsiteX2" fmla="*/ 1905111 w 1905111"/>
              <a:gd name="connsiteY2" fmla="*/ 164371 h 2946398"/>
              <a:gd name="connsiteX3" fmla="*/ 1905111 w 1905111"/>
              <a:gd name="connsiteY3" fmla="*/ 660372 h 2946398"/>
              <a:gd name="connsiteX4" fmla="*/ 1905111 w 1905111"/>
              <a:gd name="connsiteY4" fmla="*/ 867479 h 2946398"/>
              <a:gd name="connsiteX5" fmla="*/ 1905111 w 1905111"/>
              <a:gd name="connsiteY5" fmla="*/ 2821270 h 2946398"/>
              <a:gd name="connsiteX6" fmla="*/ 1779983 w 1905111"/>
              <a:gd name="connsiteY6" fmla="*/ 2946398 h 2946398"/>
              <a:gd name="connsiteX7" fmla="*/ 125128 w 1905111"/>
              <a:gd name="connsiteY7" fmla="*/ 2946398 h 2946398"/>
              <a:gd name="connsiteX8" fmla="*/ 0 w 1905111"/>
              <a:gd name="connsiteY8" fmla="*/ 2821270 h 2946398"/>
              <a:gd name="connsiteX9" fmla="*/ 0 w 1905111"/>
              <a:gd name="connsiteY9" fmla="*/ 867479 h 2946398"/>
              <a:gd name="connsiteX10" fmla="*/ 0 w 1905111"/>
              <a:gd name="connsiteY10" fmla="*/ 660372 h 2946398"/>
              <a:gd name="connsiteX11" fmla="*/ 0 w 1905111"/>
              <a:gd name="connsiteY11" fmla="*/ 164371 h 2946398"/>
              <a:gd name="connsiteX12" fmla="*/ 125128 w 1905111"/>
              <a:gd name="connsiteY12" fmla="*/ 0 h 294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111" h="2946398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7F6D1C83-222C-B837-5160-506CEE807451}"/>
              </a:ext>
            </a:extLst>
          </p:cNvPr>
          <p:cNvSpPr/>
          <p:nvPr/>
        </p:nvSpPr>
        <p:spPr>
          <a:xfrm>
            <a:off x="7355236" y="3038475"/>
            <a:ext cx="1905111" cy="2946398"/>
          </a:xfrm>
          <a:custGeom>
            <a:avLst/>
            <a:gdLst>
              <a:gd name="connsiteX0" fmla="*/ 125128 w 1905111"/>
              <a:gd name="connsiteY0" fmla="*/ 0 h 2946398"/>
              <a:gd name="connsiteX1" fmla="*/ 1779983 w 1905111"/>
              <a:gd name="connsiteY1" fmla="*/ 0 h 2946398"/>
              <a:gd name="connsiteX2" fmla="*/ 1905111 w 1905111"/>
              <a:gd name="connsiteY2" fmla="*/ 164371 h 2946398"/>
              <a:gd name="connsiteX3" fmla="*/ 1905111 w 1905111"/>
              <a:gd name="connsiteY3" fmla="*/ 660372 h 2946398"/>
              <a:gd name="connsiteX4" fmla="*/ 1905111 w 1905111"/>
              <a:gd name="connsiteY4" fmla="*/ 867479 h 2946398"/>
              <a:gd name="connsiteX5" fmla="*/ 1905111 w 1905111"/>
              <a:gd name="connsiteY5" fmla="*/ 2821270 h 2946398"/>
              <a:gd name="connsiteX6" fmla="*/ 1779983 w 1905111"/>
              <a:gd name="connsiteY6" fmla="*/ 2946398 h 2946398"/>
              <a:gd name="connsiteX7" fmla="*/ 125128 w 1905111"/>
              <a:gd name="connsiteY7" fmla="*/ 2946398 h 2946398"/>
              <a:gd name="connsiteX8" fmla="*/ 0 w 1905111"/>
              <a:gd name="connsiteY8" fmla="*/ 2821270 h 2946398"/>
              <a:gd name="connsiteX9" fmla="*/ 0 w 1905111"/>
              <a:gd name="connsiteY9" fmla="*/ 867479 h 2946398"/>
              <a:gd name="connsiteX10" fmla="*/ 0 w 1905111"/>
              <a:gd name="connsiteY10" fmla="*/ 660372 h 2946398"/>
              <a:gd name="connsiteX11" fmla="*/ 0 w 1905111"/>
              <a:gd name="connsiteY11" fmla="*/ 164371 h 2946398"/>
              <a:gd name="connsiteX12" fmla="*/ 125128 w 1905111"/>
              <a:gd name="connsiteY12" fmla="*/ 0 h 294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111" h="2946398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DE8F1B2-2D0A-4779-1D87-9B2DFD1FAE65}"/>
              </a:ext>
            </a:extLst>
          </p:cNvPr>
          <p:cNvSpPr/>
          <p:nvPr/>
        </p:nvSpPr>
        <p:spPr>
          <a:xfrm>
            <a:off x="9535303" y="3038475"/>
            <a:ext cx="1905111" cy="2946398"/>
          </a:xfrm>
          <a:custGeom>
            <a:avLst/>
            <a:gdLst>
              <a:gd name="connsiteX0" fmla="*/ 125128 w 1905111"/>
              <a:gd name="connsiteY0" fmla="*/ 0 h 2946398"/>
              <a:gd name="connsiteX1" fmla="*/ 1779983 w 1905111"/>
              <a:gd name="connsiteY1" fmla="*/ 0 h 2946398"/>
              <a:gd name="connsiteX2" fmla="*/ 1905111 w 1905111"/>
              <a:gd name="connsiteY2" fmla="*/ 164371 h 2946398"/>
              <a:gd name="connsiteX3" fmla="*/ 1905111 w 1905111"/>
              <a:gd name="connsiteY3" fmla="*/ 660372 h 2946398"/>
              <a:gd name="connsiteX4" fmla="*/ 1905111 w 1905111"/>
              <a:gd name="connsiteY4" fmla="*/ 867479 h 2946398"/>
              <a:gd name="connsiteX5" fmla="*/ 1905111 w 1905111"/>
              <a:gd name="connsiteY5" fmla="*/ 2821270 h 2946398"/>
              <a:gd name="connsiteX6" fmla="*/ 1779983 w 1905111"/>
              <a:gd name="connsiteY6" fmla="*/ 2946398 h 2946398"/>
              <a:gd name="connsiteX7" fmla="*/ 125128 w 1905111"/>
              <a:gd name="connsiteY7" fmla="*/ 2946398 h 2946398"/>
              <a:gd name="connsiteX8" fmla="*/ 0 w 1905111"/>
              <a:gd name="connsiteY8" fmla="*/ 2821270 h 2946398"/>
              <a:gd name="connsiteX9" fmla="*/ 0 w 1905111"/>
              <a:gd name="connsiteY9" fmla="*/ 867479 h 2946398"/>
              <a:gd name="connsiteX10" fmla="*/ 0 w 1905111"/>
              <a:gd name="connsiteY10" fmla="*/ 660372 h 2946398"/>
              <a:gd name="connsiteX11" fmla="*/ 0 w 1905111"/>
              <a:gd name="connsiteY11" fmla="*/ 164371 h 2946398"/>
              <a:gd name="connsiteX12" fmla="*/ 125128 w 1905111"/>
              <a:gd name="connsiteY12" fmla="*/ 0 h 294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111" h="2946398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E7898C-02FD-99D7-3638-73ACEE2ED58A}"/>
              </a:ext>
            </a:extLst>
          </p:cNvPr>
          <p:cNvSpPr txBox="1"/>
          <p:nvPr/>
        </p:nvSpPr>
        <p:spPr>
          <a:xfrm>
            <a:off x="4855028" y="1898463"/>
            <a:ext cx="21210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42AF7-B546-F1D1-6BC0-F3D81E656F81}"/>
              </a:ext>
            </a:extLst>
          </p:cNvPr>
          <p:cNvSpPr txBox="1"/>
          <p:nvPr/>
        </p:nvSpPr>
        <p:spPr>
          <a:xfrm>
            <a:off x="4855028" y="158282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Best prices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F8CDCE-10B7-1024-16E3-424184B8E468}"/>
              </a:ext>
            </a:extLst>
          </p:cNvPr>
          <p:cNvCxnSpPr>
            <a:cxnSpLocks/>
          </p:cNvCxnSpPr>
          <p:nvPr/>
        </p:nvCxnSpPr>
        <p:spPr>
          <a:xfrm>
            <a:off x="3287713" y="4476521"/>
            <a:ext cx="8496300" cy="0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3460EB2-7EA5-0AA6-B5C9-D78929D9BBD6}"/>
              </a:ext>
            </a:extLst>
          </p:cNvPr>
          <p:cNvSpPr txBox="1"/>
          <p:nvPr/>
        </p:nvSpPr>
        <p:spPr>
          <a:xfrm>
            <a:off x="3572928" y="4127783"/>
            <a:ext cx="12779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Ad-free music listening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4C18C75-DA00-CC7E-1E81-66F80669B451}"/>
              </a:ext>
            </a:extLst>
          </p:cNvPr>
          <p:cNvSpPr txBox="1"/>
          <p:nvPr/>
        </p:nvSpPr>
        <p:spPr>
          <a:xfrm>
            <a:off x="3572928" y="4584502"/>
            <a:ext cx="880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Group Session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2F3EBE6-C177-D5F3-59BD-523602054F8E}"/>
              </a:ext>
            </a:extLst>
          </p:cNvPr>
          <p:cNvSpPr txBox="1"/>
          <p:nvPr/>
        </p:nvSpPr>
        <p:spPr>
          <a:xfrm>
            <a:off x="3572928" y="504513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Song downloads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B26A4DA-E1E7-EB66-2DEC-BB4BE2028D1E}"/>
              </a:ext>
            </a:extLst>
          </p:cNvPr>
          <p:cNvSpPr txBox="1"/>
          <p:nvPr/>
        </p:nvSpPr>
        <p:spPr>
          <a:xfrm>
            <a:off x="3572928" y="5505763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No. of Devices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40157F-8D1B-A559-F522-04FCB77591B3}"/>
              </a:ext>
            </a:extLst>
          </p:cNvPr>
          <p:cNvCxnSpPr>
            <a:cxnSpLocks/>
          </p:cNvCxnSpPr>
          <p:nvPr/>
        </p:nvCxnSpPr>
        <p:spPr>
          <a:xfrm>
            <a:off x="3287713" y="4933343"/>
            <a:ext cx="8496300" cy="0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E57F4C2-F9F8-A01F-E960-54D772B8D09E}"/>
              </a:ext>
            </a:extLst>
          </p:cNvPr>
          <p:cNvCxnSpPr>
            <a:cxnSpLocks/>
          </p:cNvCxnSpPr>
          <p:nvPr/>
        </p:nvCxnSpPr>
        <p:spPr>
          <a:xfrm>
            <a:off x="3287713" y="5414307"/>
            <a:ext cx="8496300" cy="0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F5110A7-2F70-84E5-9091-9F909F1E5795}"/>
              </a:ext>
            </a:extLst>
          </p:cNvPr>
          <p:cNvSpPr txBox="1"/>
          <p:nvPr/>
        </p:nvSpPr>
        <p:spPr>
          <a:xfrm>
            <a:off x="5822194" y="5045133"/>
            <a:ext cx="6110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30 songs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2101D1-B7A5-9A32-D1C4-84FFD2572BBF}"/>
              </a:ext>
            </a:extLst>
          </p:cNvPr>
          <p:cNvSpPr txBox="1"/>
          <p:nvPr/>
        </p:nvSpPr>
        <p:spPr>
          <a:xfrm>
            <a:off x="5827003" y="5505763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1 mobile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53C9CB7-F717-D736-EED5-837B50C73B32}"/>
              </a:ext>
            </a:extLst>
          </p:cNvPr>
          <p:cNvSpPr txBox="1"/>
          <p:nvPr/>
        </p:nvSpPr>
        <p:spPr>
          <a:xfrm>
            <a:off x="5608191" y="3555637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</a:rPr>
              <a:t>From Rs.7/day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E78DFDA-C87C-9AD7-DBE0-DACF65B71802}"/>
              </a:ext>
            </a:extLst>
          </p:cNvPr>
          <p:cNvSpPr txBox="1"/>
          <p:nvPr/>
        </p:nvSpPr>
        <p:spPr>
          <a:xfrm>
            <a:off x="5877496" y="3325876"/>
            <a:ext cx="500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Mini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A1115FD-6341-A2D6-B69C-15594CB04846}"/>
              </a:ext>
            </a:extLst>
          </p:cNvPr>
          <p:cNvCxnSpPr>
            <a:cxnSpLocks/>
          </p:cNvCxnSpPr>
          <p:nvPr/>
        </p:nvCxnSpPr>
        <p:spPr>
          <a:xfrm>
            <a:off x="3287713" y="3958031"/>
            <a:ext cx="8496300" cy="0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A74A8A31-F4E5-5D14-4DF3-A47C44E1D668}"/>
              </a:ext>
            </a:extLst>
          </p:cNvPr>
          <p:cNvSpPr txBox="1"/>
          <p:nvPr/>
        </p:nvSpPr>
        <p:spPr>
          <a:xfrm>
            <a:off x="7975010" y="504513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10k songs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A525A16-C20F-509E-582B-B5576A27C743}"/>
              </a:ext>
            </a:extLst>
          </p:cNvPr>
          <p:cNvSpPr txBox="1"/>
          <p:nvPr/>
        </p:nvSpPr>
        <p:spPr>
          <a:xfrm>
            <a:off x="7995848" y="550576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5 devices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2A6F68C-FE8E-F353-5E41-DF1143698FF0}"/>
              </a:ext>
            </a:extLst>
          </p:cNvPr>
          <p:cNvSpPr txBox="1"/>
          <p:nvPr/>
        </p:nvSpPr>
        <p:spPr>
          <a:xfrm>
            <a:off x="7779441" y="3555637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</a:rPr>
              <a:t>Rs. 117/month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67BECF8-907F-0BA2-0A76-DCF3599468CB}"/>
              </a:ext>
            </a:extLst>
          </p:cNvPr>
          <p:cNvSpPr txBox="1"/>
          <p:nvPr/>
        </p:nvSpPr>
        <p:spPr>
          <a:xfrm>
            <a:off x="7835547" y="3325876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Individual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3611C85-D9D5-3478-58FC-CC5655C2E6C7}"/>
              </a:ext>
            </a:extLst>
          </p:cNvPr>
          <p:cNvSpPr txBox="1"/>
          <p:nvPr/>
        </p:nvSpPr>
        <p:spPr>
          <a:xfrm>
            <a:off x="10155077" y="504513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10k songs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1BDDFC1-7C76-E690-15AA-26CB3366DA04}"/>
              </a:ext>
            </a:extLst>
          </p:cNvPr>
          <p:cNvSpPr txBox="1"/>
          <p:nvPr/>
        </p:nvSpPr>
        <p:spPr>
          <a:xfrm>
            <a:off x="9878562" y="5505763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5 devices per account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DFB805-A6C6-D1CA-DA11-4745B8377B70}"/>
              </a:ext>
            </a:extLst>
          </p:cNvPr>
          <p:cNvSpPr txBox="1"/>
          <p:nvPr/>
        </p:nvSpPr>
        <p:spPr>
          <a:xfrm>
            <a:off x="9959508" y="3555637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</a:rPr>
              <a:t>Rs. 149/month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4956DC2-5CC2-1474-5256-8C45F0909122}"/>
              </a:ext>
            </a:extLst>
          </p:cNvPr>
          <p:cNvSpPr txBox="1"/>
          <p:nvPr/>
        </p:nvSpPr>
        <p:spPr>
          <a:xfrm>
            <a:off x="10242438" y="3325876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Duo</a:t>
            </a:r>
          </a:p>
        </p:txBody>
      </p:sp>
      <p:pic>
        <p:nvPicPr>
          <p:cNvPr id="162" name="Picture Placeholder 160" descr="Checkmark outline">
            <a:extLst>
              <a:ext uri="{FF2B5EF4-FFF2-40B4-BE49-F238E27FC236}">
                <a16:creationId xmlns:a16="http://schemas.microsoft.com/office/drawing/2014/main" id="{AAE22387-12C5-B080-05BF-A472BB9EC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6" b="56"/>
          <a:stretch>
            <a:fillRect/>
          </a:stretch>
        </p:blipFill>
        <p:spPr>
          <a:xfrm>
            <a:off x="8216150" y="4143864"/>
            <a:ext cx="183283" cy="183283"/>
          </a:xfrm>
          <a:custGeom>
            <a:avLst/>
            <a:gdLst>
              <a:gd name="connsiteX0" fmla="*/ 0 w 1409944"/>
              <a:gd name="connsiteY0" fmla="*/ 0 h 1409944"/>
              <a:gd name="connsiteX1" fmla="*/ 1409944 w 1409944"/>
              <a:gd name="connsiteY1" fmla="*/ 0 h 1409944"/>
              <a:gd name="connsiteX2" fmla="*/ 1409944 w 1409944"/>
              <a:gd name="connsiteY2" fmla="*/ 1409944 h 1409944"/>
              <a:gd name="connsiteX3" fmla="*/ 0 w 1409944"/>
              <a:gd name="connsiteY3" fmla="*/ 1409944 h 140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944" h="1409944">
                <a:moveTo>
                  <a:pt x="0" y="0"/>
                </a:moveTo>
                <a:lnTo>
                  <a:pt x="1409944" y="0"/>
                </a:lnTo>
                <a:lnTo>
                  <a:pt x="1409944" y="1409944"/>
                </a:lnTo>
                <a:lnTo>
                  <a:pt x="0" y="1409944"/>
                </a:lnTo>
                <a:close/>
              </a:path>
            </a:pathLst>
          </a:custGeom>
        </p:spPr>
      </p:pic>
      <p:pic>
        <p:nvPicPr>
          <p:cNvPr id="163" name="Picture Placeholder 160" descr="Checkmark outline">
            <a:extLst>
              <a:ext uri="{FF2B5EF4-FFF2-40B4-BE49-F238E27FC236}">
                <a16:creationId xmlns:a16="http://schemas.microsoft.com/office/drawing/2014/main" id="{AA2B92FD-D233-A167-86B2-906DD23B6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6" b="56"/>
          <a:stretch>
            <a:fillRect/>
          </a:stretch>
        </p:blipFill>
        <p:spPr>
          <a:xfrm>
            <a:off x="10396217" y="4143864"/>
            <a:ext cx="183283" cy="183283"/>
          </a:xfrm>
          <a:custGeom>
            <a:avLst/>
            <a:gdLst>
              <a:gd name="connsiteX0" fmla="*/ 0 w 1409944"/>
              <a:gd name="connsiteY0" fmla="*/ 0 h 1409944"/>
              <a:gd name="connsiteX1" fmla="*/ 1409944 w 1409944"/>
              <a:gd name="connsiteY1" fmla="*/ 0 h 1409944"/>
              <a:gd name="connsiteX2" fmla="*/ 1409944 w 1409944"/>
              <a:gd name="connsiteY2" fmla="*/ 1409944 h 1409944"/>
              <a:gd name="connsiteX3" fmla="*/ 0 w 1409944"/>
              <a:gd name="connsiteY3" fmla="*/ 1409944 h 140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944" h="1409944">
                <a:moveTo>
                  <a:pt x="0" y="0"/>
                </a:moveTo>
                <a:lnTo>
                  <a:pt x="1409944" y="0"/>
                </a:lnTo>
                <a:lnTo>
                  <a:pt x="1409944" y="1409944"/>
                </a:lnTo>
                <a:lnTo>
                  <a:pt x="0" y="1409944"/>
                </a:lnTo>
                <a:close/>
              </a:path>
            </a:pathLst>
          </a:custGeom>
        </p:spPr>
      </p:pic>
      <p:pic>
        <p:nvPicPr>
          <p:cNvPr id="164" name="Picture Placeholder 160" descr="Checkmark outline">
            <a:extLst>
              <a:ext uri="{FF2B5EF4-FFF2-40B4-BE49-F238E27FC236}">
                <a16:creationId xmlns:a16="http://schemas.microsoft.com/office/drawing/2014/main" id="{7EF68BCF-F573-A218-F58B-71804BD5E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6" b="56"/>
          <a:stretch>
            <a:fillRect/>
          </a:stretch>
        </p:blipFill>
        <p:spPr>
          <a:xfrm>
            <a:off x="6036083" y="4621368"/>
            <a:ext cx="183283" cy="183283"/>
          </a:xfrm>
          <a:custGeom>
            <a:avLst/>
            <a:gdLst>
              <a:gd name="connsiteX0" fmla="*/ 0 w 1409944"/>
              <a:gd name="connsiteY0" fmla="*/ 0 h 1409944"/>
              <a:gd name="connsiteX1" fmla="*/ 1409944 w 1409944"/>
              <a:gd name="connsiteY1" fmla="*/ 0 h 1409944"/>
              <a:gd name="connsiteX2" fmla="*/ 1409944 w 1409944"/>
              <a:gd name="connsiteY2" fmla="*/ 1409944 h 1409944"/>
              <a:gd name="connsiteX3" fmla="*/ 0 w 1409944"/>
              <a:gd name="connsiteY3" fmla="*/ 1409944 h 140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944" h="1409944">
                <a:moveTo>
                  <a:pt x="0" y="0"/>
                </a:moveTo>
                <a:lnTo>
                  <a:pt x="1409944" y="0"/>
                </a:lnTo>
                <a:lnTo>
                  <a:pt x="1409944" y="1409944"/>
                </a:lnTo>
                <a:lnTo>
                  <a:pt x="0" y="1409944"/>
                </a:lnTo>
                <a:close/>
              </a:path>
            </a:pathLst>
          </a:custGeom>
        </p:spPr>
      </p:pic>
      <p:pic>
        <p:nvPicPr>
          <p:cNvPr id="165" name="Picture Placeholder 160" descr="Checkmark outline">
            <a:extLst>
              <a:ext uri="{FF2B5EF4-FFF2-40B4-BE49-F238E27FC236}">
                <a16:creationId xmlns:a16="http://schemas.microsoft.com/office/drawing/2014/main" id="{8006576A-18F3-85BE-02DF-D2754D105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6" b="56"/>
          <a:stretch>
            <a:fillRect/>
          </a:stretch>
        </p:blipFill>
        <p:spPr>
          <a:xfrm>
            <a:off x="8216150" y="4621368"/>
            <a:ext cx="183283" cy="183283"/>
          </a:xfrm>
          <a:custGeom>
            <a:avLst/>
            <a:gdLst>
              <a:gd name="connsiteX0" fmla="*/ 0 w 1409944"/>
              <a:gd name="connsiteY0" fmla="*/ 0 h 1409944"/>
              <a:gd name="connsiteX1" fmla="*/ 1409944 w 1409944"/>
              <a:gd name="connsiteY1" fmla="*/ 0 h 1409944"/>
              <a:gd name="connsiteX2" fmla="*/ 1409944 w 1409944"/>
              <a:gd name="connsiteY2" fmla="*/ 1409944 h 1409944"/>
              <a:gd name="connsiteX3" fmla="*/ 0 w 1409944"/>
              <a:gd name="connsiteY3" fmla="*/ 1409944 h 140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944" h="1409944">
                <a:moveTo>
                  <a:pt x="0" y="0"/>
                </a:moveTo>
                <a:lnTo>
                  <a:pt x="1409944" y="0"/>
                </a:lnTo>
                <a:lnTo>
                  <a:pt x="1409944" y="1409944"/>
                </a:lnTo>
                <a:lnTo>
                  <a:pt x="0" y="1409944"/>
                </a:lnTo>
                <a:close/>
              </a:path>
            </a:pathLst>
          </a:custGeom>
        </p:spPr>
      </p:pic>
      <p:pic>
        <p:nvPicPr>
          <p:cNvPr id="166" name="Picture Placeholder 160" descr="Checkmark outline">
            <a:extLst>
              <a:ext uri="{FF2B5EF4-FFF2-40B4-BE49-F238E27FC236}">
                <a16:creationId xmlns:a16="http://schemas.microsoft.com/office/drawing/2014/main" id="{5AEDCCAA-CA2F-84E9-1E40-9E56C9A84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6" b="56"/>
          <a:stretch>
            <a:fillRect/>
          </a:stretch>
        </p:blipFill>
        <p:spPr>
          <a:xfrm>
            <a:off x="10396217" y="4621368"/>
            <a:ext cx="183283" cy="183283"/>
          </a:xfrm>
          <a:custGeom>
            <a:avLst/>
            <a:gdLst>
              <a:gd name="connsiteX0" fmla="*/ 0 w 1409944"/>
              <a:gd name="connsiteY0" fmla="*/ 0 h 1409944"/>
              <a:gd name="connsiteX1" fmla="*/ 1409944 w 1409944"/>
              <a:gd name="connsiteY1" fmla="*/ 0 h 1409944"/>
              <a:gd name="connsiteX2" fmla="*/ 1409944 w 1409944"/>
              <a:gd name="connsiteY2" fmla="*/ 1409944 h 1409944"/>
              <a:gd name="connsiteX3" fmla="*/ 0 w 1409944"/>
              <a:gd name="connsiteY3" fmla="*/ 1409944 h 140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944" h="1409944">
                <a:moveTo>
                  <a:pt x="0" y="0"/>
                </a:moveTo>
                <a:lnTo>
                  <a:pt x="1409944" y="0"/>
                </a:lnTo>
                <a:lnTo>
                  <a:pt x="1409944" y="1409944"/>
                </a:lnTo>
                <a:lnTo>
                  <a:pt x="0" y="1409944"/>
                </a:lnTo>
                <a:close/>
              </a:path>
            </a:pathLst>
          </a:custGeom>
        </p:spPr>
      </p:pic>
      <p:sp>
        <p:nvSpPr>
          <p:cNvPr id="171" name="TextBox 170">
            <a:hlinkClick r:id="rId4" action="ppaction://hlinksldjump"/>
            <a:extLst>
              <a:ext uri="{FF2B5EF4-FFF2-40B4-BE49-F238E27FC236}">
                <a16:creationId xmlns:a16="http://schemas.microsoft.com/office/drawing/2014/main" id="{2CF07F76-813F-7F51-9483-10655BFE243D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72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8850B17B-AB51-6CB1-07C5-D08B041699BC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TextBox 172">
            <a:hlinkClick r:id="rId5" action="ppaction://hlinksldjump"/>
            <a:extLst>
              <a:ext uri="{FF2B5EF4-FFF2-40B4-BE49-F238E27FC236}">
                <a16:creationId xmlns:a16="http://schemas.microsoft.com/office/drawing/2014/main" id="{5FE40BA8-5EBE-F3BF-B6EF-D0DADC3DD716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174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4CF696F9-D55F-4C59-A365-D4EF404ECE69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TextBox 174">
            <a:hlinkClick r:id="rId6" action="ppaction://hlinksldjump"/>
            <a:extLst>
              <a:ext uri="{FF2B5EF4-FFF2-40B4-BE49-F238E27FC236}">
                <a16:creationId xmlns:a16="http://schemas.microsoft.com/office/drawing/2014/main" id="{1A33C21D-9ABA-E473-51BA-C92659E1AD73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57C5A39-C92B-DE93-8682-4EE7F922A50A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77" name="Freeform: Shape 176">
              <a:hlinkClick r:id="rId6" action="ppaction://hlinksldjump"/>
              <a:extLst>
                <a:ext uri="{FF2B5EF4-FFF2-40B4-BE49-F238E27FC236}">
                  <a16:creationId xmlns:a16="http://schemas.microsoft.com/office/drawing/2014/main" id="{B35412BB-4663-FA60-FB67-3154CD74BA9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hlinkClick r:id="rId6" action="ppaction://hlinksldjump"/>
              <a:extLst>
                <a:ext uri="{FF2B5EF4-FFF2-40B4-BE49-F238E27FC236}">
                  <a16:creationId xmlns:a16="http://schemas.microsoft.com/office/drawing/2014/main" id="{FBE56D39-CFEB-C5CF-4D0D-668E3DE579BD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hlinkClick r:id="rId6" action="ppaction://hlinksldjump"/>
              <a:extLst>
                <a:ext uri="{FF2B5EF4-FFF2-40B4-BE49-F238E27FC236}">
                  <a16:creationId xmlns:a16="http://schemas.microsoft.com/office/drawing/2014/main" id="{3A823205-08CB-CDCE-C541-E77679B7B3E4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80" name="TextBox 179">
            <a:hlinkClick r:id="rId7" action="ppaction://hlinksldjump"/>
            <a:extLst>
              <a:ext uri="{FF2B5EF4-FFF2-40B4-BE49-F238E27FC236}">
                <a16:creationId xmlns:a16="http://schemas.microsoft.com/office/drawing/2014/main" id="{F306AE8A-993A-753D-4362-547F6FA593E6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1DA177F-5130-0494-03B6-171AB64C1FAE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82" name="Rectangle: Rounded Corners 181">
              <a:hlinkClick r:id="rId7" action="ppaction://hlinksldjump"/>
              <a:extLst>
                <a:ext uri="{FF2B5EF4-FFF2-40B4-BE49-F238E27FC236}">
                  <a16:creationId xmlns:a16="http://schemas.microsoft.com/office/drawing/2014/main" id="{A15D04E7-7F8E-A398-5467-1A6EC147754D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3" name="Graphic 182" descr="Add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40039E6E-CE7C-DF71-1652-F5C577135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5C0792A-7B43-3344-4BD4-FF291F95EA27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85" name="Rectangle: Rounded Corners 18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F344791-E284-7C54-F037-488E1E2A8EE0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6" name="Graphic 51" descr="Heart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6B7F920F-2EEE-FD20-FFC5-FFAC31A8A873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87" name="TextBox 186">
            <a:hlinkClick r:id="rId10" action="ppaction://hlinksldjump"/>
            <a:extLst>
              <a:ext uri="{FF2B5EF4-FFF2-40B4-BE49-F238E27FC236}">
                <a16:creationId xmlns:a16="http://schemas.microsoft.com/office/drawing/2014/main" id="{BC20C51C-95CD-9410-4B5E-076094A63202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5F78F841-C5FA-9560-4E74-6D8DEDBCD739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hlinkClick r:id="rId11" action="ppaction://hlinksldjump"/>
            <a:extLst>
              <a:ext uri="{FF2B5EF4-FFF2-40B4-BE49-F238E27FC236}">
                <a16:creationId xmlns:a16="http://schemas.microsoft.com/office/drawing/2014/main" id="{836C91C7-08B0-5CE8-884D-CBF584161995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190" name="Freeform: Shape 189">
            <a:hlinkClick r:id="rId11" action="ppaction://hlinksldjump"/>
            <a:extLst>
              <a:ext uri="{FF2B5EF4-FFF2-40B4-BE49-F238E27FC236}">
                <a16:creationId xmlns:a16="http://schemas.microsoft.com/office/drawing/2014/main" id="{5076886B-252A-45E5-AB02-D6D4CBD223FC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TextBox 190">
            <a:hlinkClick r:id="rId12" action="ppaction://hlinksldjump"/>
            <a:extLst>
              <a:ext uri="{FF2B5EF4-FFF2-40B4-BE49-F238E27FC236}">
                <a16:creationId xmlns:a16="http://schemas.microsoft.com/office/drawing/2014/main" id="{5A51A4C7-3126-90DE-B7FA-498E066EA222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024" name="Freeform: Shape 1023">
            <a:hlinkClick r:id="rId12" action="ppaction://hlinksldjump"/>
            <a:extLst>
              <a:ext uri="{FF2B5EF4-FFF2-40B4-BE49-F238E27FC236}">
                <a16:creationId xmlns:a16="http://schemas.microsoft.com/office/drawing/2014/main" id="{3734A827-5C7E-174E-859D-7A63C93ED68F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5" name="TextBox 1024">
            <a:hlinkClick r:id="rId13" action="ppaction://hlinksldjump"/>
            <a:extLst>
              <a:ext uri="{FF2B5EF4-FFF2-40B4-BE49-F238E27FC236}">
                <a16:creationId xmlns:a16="http://schemas.microsoft.com/office/drawing/2014/main" id="{CB9D5E0D-A2E2-074D-59F1-D8B089718A90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712318D0-43C4-982D-7E5C-1AF94C49304C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028" name="Freeform: Shape 1027">
              <a:hlinkClick r:id="rId13" action="ppaction://hlinksldjump"/>
              <a:extLst>
                <a:ext uri="{FF2B5EF4-FFF2-40B4-BE49-F238E27FC236}">
                  <a16:creationId xmlns:a16="http://schemas.microsoft.com/office/drawing/2014/main" id="{318C1211-1807-9C15-6A2E-25D3D19D322B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hlinkClick r:id="rId13" action="ppaction://hlinksldjump"/>
              <a:extLst>
                <a:ext uri="{FF2B5EF4-FFF2-40B4-BE49-F238E27FC236}">
                  <a16:creationId xmlns:a16="http://schemas.microsoft.com/office/drawing/2014/main" id="{722A60F8-E5FE-E021-32E5-F3AEC091D02F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30" name="TextBox 1029">
            <a:hlinkClick r:id="rId14" action="ppaction://hlinksldjump"/>
            <a:extLst>
              <a:ext uri="{FF2B5EF4-FFF2-40B4-BE49-F238E27FC236}">
                <a16:creationId xmlns:a16="http://schemas.microsoft.com/office/drawing/2014/main" id="{21989B86-49C2-FBC4-7303-ADC39A1DF903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7AFC11AE-3754-0A3D-09D8-8214E33717A1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  <a:solidFill>
            <a:srgbClr val="1ED760"/>
          </a:solidFill>
        </p:grpSpPr>
        <p:sp>
          <p:nvSpPr>
            <p:cNvPr id="1032" name="Freeform: Shape 1031">
              <a:hlinkClick r:id="rId14" action="ppaction://hlinksldjump"/>
              <a:extLst>
                <a:ext uri="{FF2B5EF4-FFF2-40B4-BE49-F238E27FC236}">
                  <a16:creationId xmlns:a16="http://schemas.microsoft.com/office/drawing/2014/main" id="{AF0DBE9B-E712-C172-9172-1ECCE49A5C65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hlinkClick r:id="rId14" action="ppaction://hlinksldjump"/>
              <a:extLst>
                <a:ext uri="{FF2B5EF4-FFF2-40B4-BE49-F238E27FC236}">
                  <a16:creationId xmlns:a16="http://schemas.microsoft.com/office/drawing/2014/main" id="{69694415-0641-917F-94CA-39A290AE3BB9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34" name="TextBox 1033">
            <a:hlinkClick r:id="rId15" action="ppaction://hlinksldjump"/>
            <a:extLst>
              <a:ext uri="{FF2B5EF4-FFF2-40B4-BE49-F238E27FC236}">
                <a16:creationId xmlns:a16="http://schemas.microsoft.com/office/drawing/2014/main" id="{BDF61BBE-3CBE-6DF3-F61C-5CB2EE5C84A4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035" name="Freeform: Shape 1034">
            <a:hlinkClick r:id="rId15" action="ppaction://hlinksldjump"/>
            <a:extLst>
              <a:ext uri="{FF2B5EF4-FFF2-40B4-BE49-F238E27FC236}">
                <a16:creationId xmlns:a16="http://schemas.microsoft.com/office/drawing/2014/main" id="{9EE522F7-D4BF-5EAF-EFEE-B4FBAA1304D3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01DF9C-8C27-057F-E417-B225D4A79E62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Placeholder 9" descr="A close-up of several dollar bills&#10;&#10;Description automatically generated with medium confidence">
            <a:extLst>
              <a:ext uri="{FF2B5EF4-FFF2-40B4-BE49-F238E27FC236}">
                <a16:creationId xmlns:a16="http://schemas.microsoft.com/office/drawing/2014/main" id="{2EE88C4E-DA3C-6798-5D57-7172822CE4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5" r="14635"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F7A46-A302-2584-C669-B01B15E6AFD6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64EA592-EC8D-9592-F427-A0650BD9E61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0FA1A64-A5A1-2EB2-FF34-7B3F86C34AA6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A5FDA4-9EFE-789A-17BD-2EA6200C2D97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2D90D6E-636C-A658-1D13-F2E44B5D2E4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8CB5149-75A3-5875-D6F1-20D7ACB8D9D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3620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D704D4A6-4C51-A2C0-4C74-6AFE3DED5F80}"/>
              </a:ext>
            </a:extLst>
          </p:cNvPr>
          <p:cNvSpPr/>
          <p:nvPr/>
        </p:nvSpPr>
        <p:spPr>
          <a:xfrm>
            <a:off x="9379123" y="1035482"/>
            <a:ext cx="2398024" cy="4919329"/>
          </a:xfrm>
          <a:prstGeom prst="roundRect">
            <a:avLst>
              <a:gd name="adj" fmla="val 12695"/>
            </a:avLst>
          </a:prstGeom>
          <a:gradFill>
            <a:gsLst>
              <a:gs pos="0">
                <a:srgbClr val="231A32"/>
              </a:gs>
              <a:gs pos="55000">
                <a:srgbClr val="121212"/>
              </a:gs>
            </a:gsLst>
            <a:lin ang="5400000" scaled="1"/>
          </a:gra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B8B5381-5AF5-78F1-22D8-F0A963C908A4}"/>
              </a:ext>
            </a:extLst>
          </p:cNvPr>
          <p:cNvSpPr/>
          <p:nvPr/>
        </p:nvSpPr>
        <p:spPr>
          <a:xfrm>
            <a:off x="9581668" y="1336864"/>
            <a:ext cx="135155" cy="78160"/>
          </a:xfrm>
          <a:custGeom>
            <a:avLst/>
            <a:gdLst>
              <a:gd name="connsiteX0" fmla="*/ 135155 w 135155"/>
              <a:gd name="connsiteY0" fmla="*/ 10200 h 78160"/>
              <a:gd name="connsiteX1" fmla="*/ 67578 w 135155"/>
              <a:gd name="connsiteY1" fmla="*/ 78161 h 78160"/>
              <a:gd name="connsiteX2" fmla="*/ 0 w 135155"/>
              <a:gd name="connsiteY2" fmla="*/ 10200 h 78160"/>
              <a:gd name="connsiteX3" fmla="*/ 10073 w 135155"/>
              <a:gd name="connsiteY3" fmla="*/ 0 h 78160"/>
              <a:gd name="connsiteX4" fmla="*/ 67578 w 135155"/>
              <a:gd name="connsiteY4" fmla="*/ 57760 h 78160"/>
              <a:gd name="connsiteX5" fmla="*/ 125082 w 135155"/>
              <a:gd name="connsiteY5" fmla="*/ 0 h 78160"/>
              <a:gd name="connsiteX6" fmla="*/ 135155 w 135155"/>
              <a:gd name="connsiteY6" fmla="*/ 10200 h 78160"/>
              <a:gd name="connsiteX7" fmla="*/ 135155 w 135155"/>
              <a:gd name="connsiteY7" fmla="*/ 10200 h 78160"/>
              <a:gd name="connsiteX8" fmla="*/ 135155 w 135155"/>
              <a:gd name="connsiteY8" fmla="*/ 10200 h 7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155" h="78160">
                <a:moveTo>
                  <a:pt x="135155" y="10200"/>
                </a:moveTo>
                <a:lnTo>
                  <a:pt x="67578" y="78161"/>
                </a:lnTo>
                <a:lnTo>
                  <a:pt x="0" y="10200"/>
                </a:lnTo>
                <a:lnTo>
                  <a:pt x="10073" y="0"/>
                </a:lnTo>
                <a:lnTo>
                  <a:pt x="67578" y="57760"/>
                </a:lnTo>
                <a:lnTo>
                  <a:pt x="125082" y="0"/>
                </a:lnTo>
                <a:lnTo>
                  <a:pt x="135155" y="10200"/>
                </a:lnTo>
                <a:lnTo>
                  <a:pt x="135155" y="10200"/>
                </a:lnTo>
                <a:lnTo>
                  <a:pt x="135155" y="10200"/>
                </a:lnTo>
                <a:close/>
              </a:path>
            </a:pathLst>
          </a:custGeom>
          <a:solidFill>
            <a:srgbClr val="FFFFFF"/>
          </a:solidFill>
          <a:ln w="1271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3" name="Graphic 96">
            <a:extLst>
              <a:ext uri="{FF2B5EF4-FFF2-40B4-BE49-F238E27FC236}">
                <a16:creationId xmlns:a16="http://schemas.microsoft.com/office/drawing/2014/main" id="{6FF1902B-0623-DEC8-EFB8-FD543B31EDA3}"/>
              </a:ext>
            </a:extLst>
          </p:cNvPr>
          <p:cNvGrpSpPr/>
          <p:nvPr/>
        </p:nvGrpSpPr>
        <p:grpSpPr>
          <a:xfrm>
            <a:off x="11501765" y="1364660"/>
            <a:ext cx="116411" cy="22695"/>
            <a:chOff x="8698416" y="1972240"/>
            <a:chExt cx="116411" cy="22695"/>
          </a:xfrm>
          <a:solidFill>
            <a:srgbClr val="FFFFFF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2E5EABC-A394-7B77-8095-B853866C97DB}"/>
                </a:ext>
              </a:extLst>
            </p:cNvPr>
            <p:cNvSpPr/>
            <p:nvPr/>
          </p:nvSpPr>
          <p:spPr>
            <a:xfrm>
              <a:off x="8698416" y="1972240"/>
              <a:ext cx="22695" cy="22695"/>
            </a:xfrm>
            <a:custGeom>
              <a:avLst/>
              <a:gdLst>
                <a:gd name="connsiteX0" fmla="*/ 0 w 22695"/>
                <a:gd name="connsiteY0" fmla="*/ 11348 h 22695"/>
                <a:gd name="connsiteX1" fmla="*/ 11348 w 22695"/>
                <a:gd name="connsiteY1" fmla="*/ 0 h 22695"/>
                <a:gd name="connsiteX2" fmla="*/ 22696 w 22695"/>
                <a:gd name="connsiteY2" fmla="*/ 11348 h 22695"/>
                <a:gd name="connsiteX3" fmla="*/ 11348 w 22695"/>
                <a:gd name="connsiteY3" fmla="*/ 22696 h 22695"/>
                <a:gd name="connsiteX4" fmla="*/ 0 w 22695"/>
                <a:gd name="connsiteY4" fmla="*/ 11348 h 22695"/>
                <a:gd name="connsiteX5" fmla="*/ 0 w 22695"/>
                <a:gd name="connsiteY5" fmla="*/ 11348 h 2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95" h="22695">
                  <a:moveTo>
                    <a:pt x="0" y="11348"/>
                  </a:moveTo>
                  <a:cubicBezTo>
                    <a:pt x="0" y="5100"/>
                    <a:pt x="5100" y="0"/>
                    <a:pt x="11348" y="0"/>
                  </a:cubicBezTo>
                  <a:cubicBezTo>
                    <a:pt x="17596" y="0"/>
                    <a:pt x="22696" y="5100"/>
                    <a:pt x="22696" y="11348"/>
                  </a:cubicBezTo>
                  <a:cubicBezTo>
                    <a:pt x="22696" y="17596"/>
                    <a:pt x="17596" y="22696"/>
                    <a:pt x="11348" y="22696"/>
                  </a:cubicBezTo>
                  <a:cubicBezTo>
                    <a:pt x="5100" y="22696"/>
                    <a:pt x="0" y="17596"/>
                    <a:pt x="0" y="11348"/>
                  </a:cubicBezTo>
                  <a:lnTo>
                    <a:pt x="0" y="11348"/>
                  </a:ln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3A4B0B8-01E4-D3C7-DEDD-8FE0A1D96186}"/>
                </a:ext>
              </a:extLst>
            </p:cNvPr>
            <p:cNvSpPr/>
            <p:nvPr/>
          </p:nvSpPr>
          <p:spPr>
            <a:xfrm>
              <a:off x="8745975" y="1972240"/>
              <a:ext cx="22695" cy="22695"/>
            </a:xfrm>
            <a:custGeom>
              <a:avLst/>
              <a:gdLst>
                <a:gd name="connsiteX0" fmla="*/ 0 w 22695"/>
                <a:gd name="connsiteY0" fmla="*/ 11348 h 22695"/>
                <a:gd name="connsiteX1" fmla="*/ 11348 w 22695"/>
                <a:gd name="connsiteY1" fmla="*/ 0 h 22695"/>
                <a:gd name="connsiteX2" fmla="*/ 22696 w 22695"/>
                <a:gd name="connsiteY2" fmla="*/ 11348 h 22695"/>
                <a:gd name="connsiteX3" fmla="*/ 11348 w 22695"/>
                <a:gd name="connsiteY3" fmla="*/ 22696 h 22695"/>
                <a:gd name="connsiteX4" fmla="*/ 0 w 22695"/>
                <a:gd name="connsiteY4" fmla="*/ 11348 h 22695"/>
                <a:gd name="connsiteX5" fmla="*/ 0 w 22695"/>
                <a:gd name="connsiteY5" fmla="*/ 11348 h 2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95" h="22695">
                  <a:moveTo>
                    <a:pt x="0" y="11348"/>
                  </a:moveTo>
                  <a:cubicBezTo>
                    <a:pt x="0" y="5100"/>
                    <a:pt x="5100" y="0"/>
                    <a:pt x="11348" y="0"/>
                  </a:cubicBezTo>
                  <a:cubicBezTo>
                    <a:pt x="17596" y="0"/>
                    <a:pt x="22696" y="5100"/>
                    <a:pt x="22696" y="11348"/>
                  </a:cubicBezTo>
                  <a:cubicBezTo>
                    <a:pt x="22696" y="17596"/>
                    <a:pt x="17596" y="22696"/>
                    <a:pt x="11348" y="22696"/>
                  </a:cubicBezTo>
                  <a:cubicBezTo>
                    <a:pt x="5100" y="22696"/>
                    <a:pt x="0" y="17596"/>
                    <a:pt x="0" y="11348"/>
                  </a:cubicBezTo>
                  <a:lnTo>
                    <a:pt x="0" y="11348"/>
                  </a:ln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EC4E796-7548-60E9-1483-58CB80A5066B}"/>
                </a:ext>
              </a:extLst>
            </p:cNvPr>
            <p:cNvSpPr/>
            <p:nvPr/>
          </p:nvSpPr>
          <p:spPr>
            <a:xfrm>
              <a:off x="8792132" y="1972240"/>
              <a:ext cx="22695" cy="22695"/>
            </a:xfrm>
            <a:custGeom>
              <a:avLst/>
              <a:gdLst>
                <a:gd name="connsiteX0" fmla="*/ 0 w 22695"/>
                <a:gd name="connsiteY0" fmla="*/ 11348 h 22695"/>
                <a:gd name="connsiteX1" fmla="*/ 11348 w 22695"/>
                <a:gd name="connsiteY1" fmla="*/ 0 h 22695"/>
                <a:gd name="connsiteX2" fmla="*/ 22696 w 22695"/>
                <a:gd name="connsiteY2" fmla="*/ 11348 h 22695"/>
                <a:gd name="connsiteX3" fmla="*/ 11348 w 22695"/>
                <a:gd name="connsiteY3" fmla="*/ 22696 h 22695"/>
                <a:gd name="connsiteX4" fmla="*/ 0 w 22695"/>
                <a:gd name="connsiteY4" fmla="*/ 11348 h 22695"/>
                <a:gd name="connsiteX5" fmla="*/ 0 w 22695"/>
                <a:gd name="connsiteY5" fmla="*/ 11348 h 2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95" h="22695">
                  <a:moveTo>
                    <a:pt x="0" y="11348"/>
                  </a:moveTo>
                  <a:cubicBezTo>
                    <a:pt x="0" y="5100"/>
                    <a:pt x="5100" y="0"/>
                    <a:pt x="11348" y="0"/>
                  </a:cubicBezTo>
                  <a:cubicBezTo>
                    <a:pt x="17596" y="0"/>
                    <a:pt x="22696" y="5100"/>
                    <a:pt x="22696" y="11348"/>
                  </a:cubicBezTo>
                  <a:cubicBezTo>
                    <a:pt x="22696" y="17596"/>
                    <a:pt x="17596" y="22696"/>
                    <a:pt x="11348" y="22696"/>
                  </a:cubicBezTo>
                  <a:cubicBezTo>
                    <a:pt x="5100" y="22696"/>
                    <a:pt x="0" y="17596"/>
                    <a:pt x="0" y="11348"/>
                  </a:cubicBezTo>
                  <a:lnTo>
                    <a:pt x="0" y="11348"/>
                  </a:ln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780F9A4-B3F5-3D00-9D28-DB74E7AC3029}"/>
              </a:ext>
            </a:extLst>
          </p:cNvPr>
          <p:cNvSpPr txBox="1"/>
          <p:nvPr/>
        </p:nvSpPr>
        <p:spPr>
          <a:xfrm>
            <a:off x="10253345" y="1336667"/>
            <a:ext cx="692899" cy="269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803" spc="0" baseline="0" dirty="0">
                <a:ln/>
                <a:solidFill>
                  <a:srgbClr val="FFFFFF"/>
                </a:solidFill>
                <a:latin typeface="Poppins-Regular"/>
                <a:cs typeface="Poppins-Regular"/>
                <a:sym typeface="Poppins-Regular"/>
                <a:rtl val="0"/>
              </a:rPr>
              <a:t>Despacito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189AB4-5F00-6EBF-81EA-576AE98AF0DD}"/>
              </a:ext>
            </a:extLst>
          </p:cNvPr>
          <p:cNvSpPr txBox="1"/>
          <p:nvPr/>
        </p:nvSpPr>
        <p:spPr>
          <a:xfrm>
            <a:off x="9517897" y="4186243"/>
            <a:ext cx="1419677" cy="269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803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Luis </a:t>
            </a:r>
            <a:r>
              <a:rPr lang="en-IN" sz="803" spc="0" baseline="0" dirty="0" err="1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Fonsi</a:t>
            </a:r>
            <a:r>
              <a:rPr lang="en-IN" sz="803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, Daddy Yankee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D044F7-069C-1EE1-631B-E39F51A8514B}"/>
              </a:ext>
            </a:extLst>
          </p:cNvPr>
          <p:cNvSpPr txBox="1"/>
          <p:nvPr/>
        </p:nvSpPr>
        <p:spPr>
          <a:xfrm>
            <a:off x="9496221" y="4562142"/>
            <a:ext cx="389850" cy="215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803" spc="0" baseline="0" dirty="0">
                <a:ln/>
                <a:solidFill>
                  <a:srgbClr val="A3A3A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-Regular"/>
                <a:rtl val="0"/>
              </a:rPr>
              <a:t>0:23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D5B782-E102-ED48-384D-001B4CCF7315}"/>
              </a:ext>
            </a:extLst>
          </p:cNvPr>
          <p:cNvSpPr txBox="1"/>
          <p:nvPr/>
        </p:nvSpPr>
        <p:spPr>
          <a:xfrm>
            <a:off x="11236536" y="4562142"/>
            <a:ext cx="423514" cy="215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803" spc="0" baseline="0" dirty="0">
                <a:ln/>
                <a:solidFill>
                  <a:srgbClr val="A3A3A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-Regular"/>
                <a:rtl val="0"/>
              </a:rPr>
              <a:t>-3:25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D934A19-4D47-C1B5-CC49-5DD72A97EE92}"/>
              </a:ext>
            </a:extLst>
          </p:cNvPr>
          <p:cNvSpPr txBox="1"/>
          <p:nvPr/>
        </p:nvSpPr>
        <p:spPr>
          <a:xfrm>
            <a:off x="9514072" y="3945386"/>
            <a:ext cx="947909" cy="35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5" spc="0" baseline="0" dirty="0">
                <a:ln/>
                <a:solidFill>
                  <a:srgbClr val="FFFFFF"/>
                </a:solidFill>
                <a:latin typeface="Poppins-Medium"/>
                <a:cs typeface="Poppins-Medium"/>
                <a:sym typeface="Poppins-Medium"/>
                <a:rtl val="0"/>
              </a:rPr>
              <a:t>Despacito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3C445CE-A671-6B0E-5B71-2C636FB9174A}"/>
              </a:ext>
            </a:extLst>
          </p:cNvPr>
          <p:cNvSpPr/>
          <p:nvPr/>
        </p:nvSpPr>
        <p:spPr>
          <a:xfrm>
            <a:off x="9629993" y="1752775"/>
            <a:ext cx="1939604" cy="1939605"/>
          </a:xfrm>
          <a:custGeom>
            <a:avLst/>
            <a:gdLst>
              <a:gd name="connsiteX0" fmla="*/ 1805087 w 1939604"/>
              <a:gd name="connsiteY0" fmla="*/ 0 h 1939605"/>
              <a:gd name="connsiteX1" fmla="*/ 1939605 w 1939604"/>
              <a:gd name="connsiteY1" fmla="*/ 134518 h 1939605"/>
              <a:gd name="connsiteX2" fmla="*/ 1939605 w 1939604"/>
              <a:gd name="connsiteY2" fmla="*/ 1805088 h 1939605"/>
              <a:gd name="connsiteX3" fmla="*/ 1805087 w 1939604"/>
              <a:gd name="connsiteY3" fmla="*/ 1939605 h 1939605"/>
              <a:gd name="connsiteX4" fmla="*/ 134518 w 1939604"/>
              <a:gd name="connsiteY4" fmla="*/ 1939605 h 1939605"/>
              <a:gd name="connsiteX5" fmla="*/ 0 w 1939604"/>
              <a:gd name="connsiteY5" fmla="*/ 1805088 h 1939605"/>
              <a:gd name="connsiteX6" fmla="*/ 0 w 1939604"/>
              <a:gd name="connsiteY6" fmla="*/ 134518 h 1939605"/>
              <a:gd name="connsiteX7" fmla="*/ 134518 w 1939604"/>
              <a:gd name="connsiteY7" fmla="*/ 0 h 193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9604" h="1939605">
                <a:moveTo>
                  <a:pt x="1805087" y="0"/>
                </a:moveTo>
                <a:cubicBezTo>
                  <a:pt x="1879379" y="0"/>
                  <a:pt x="1939605" y="60226"/>
                  <a:pt x="1939605" y="134518"/>
                </a:cubicBezTo>
                <a:lnTo>
                  <a:pt x="1939605" y="1805088"/>
                </a:lnTo>
                <a:cubicBezTo>
                  <a:pt x="1939605" y="1879380"/>
                  <a:pt x="1879379" y="1939605"/>
                  <a:pt x="1805087" y="1939605"/>
                </a:cubicBezTo>
                <a:lnTo>
                  <a:pt x="134518" y="1939605"/>
                </a:lnTo>
                <a:cubicBezTo>
                  <a:pt x="60226" y="1939605"/>
                  <a:pt x="0" y="1879380"/>
                  <a:pt x="0" y="1805088"/>
                </a:cubicBezTo>
                <a:lnTo>
                  <a:pt x="0" y="134518"/>
                </a:lnTo>
                <a:cubicBezTo>
                  <a:pt x="0" y="60226"/>
                  <a:pt x="60226" y="0"/>
                  <a:pt x="134518" y="0"/>
                </a:cubicBezTo>
                <a:close/>
              </a:path>
            </a:pathLst>
          </a:custGeom>
          <a:solidFill>
            <a:srgbClr val="1ED760"/>
          </a:solidFill>
          <a:ln w="1271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4" name="Graphic 96">
            <a:extLst>
              <a:ext uri="{FF2B5EF4-FFF2-40B4-BE49-F238E27FC236}">
                <a16:creationId xmlns:a16="http://schemas.microsoft.com/office/drawing/2014/main" id="{4F7146C8-D3B2-5C3D-85C7-7DA1DADC5B22}"/>
              </a:ext>
            </a:extLst>
          </p:cNvPr>
          <p:cNvGrpSpPr/>
          <p:nvPr/>
        </p:nvGrpSpPr>
        <p:grpSpPr>
          <a:xfrm>
            <a:off x="11419014" y="4079595"/>
            <a:ext cx="163716" cy="154535"/>
            <a:chOff x="8615665" y="4370863"/>
            <a:chExt cx="163716" cy="154535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1DE9920-18F1-D9E2-18D8-57E9502EAF07}"/>
                </a:ext>
              </a:extLst>
            </p:cNvPr>
            <p:cNvSpPr/>
            <p:nvPr/>
          </p:nvSpPr>
          <p:spPr>
            <a:xfrm>
              <a:off x="8615665" y="4370863"/>
              <a:ext cx="163716" cy="154535"/>
            </a:xfrm>
            <a:custGeom>
              <a:avLst/>
              <a:gdLst>
                <a:gd name="connsiteX0" fmla="*/ 122787 w 163716"/>
                <a:gd name="connsiteY0" fmla="*/ 0 h 154535"/>
                <a:gd name="connsiteX1" fmla="*/ 81858 w 163716"/>
                <a:gd name="connsiteY1" fmla="*/ 32259 h 154535"/>
                <a:gd name="connsiteX2" fmla="*/ 40929 w 163716"/>
                <a:gd name="connsiteY2" fmla="*/ 0 h 154535"/>
                <a:gd name="connsiteX3" fmla="*/ 0 w 163716"/>
                <a:gd name="connsiteY3" fmla="*/ 41822 h 154535"/>
                <a:gd name="connsiteX4" fmla="*/ 81858 w 163716"/>
                <a:gd name="connsiteY4" fmla="*/ 154536 h 154535"/>
                <a:gd name="connsiteX5" fmla="*/ 163716 w 163716"/>
                <a:gd name="connsiteY5" fmla="*/ 41822 h 154535"/>
                <a:gd name="connsiteX6" fmla="*/ 122787 w 163716"/>
                <a:gd name="connsiteY6" fmla="*/ 0 h 154535"/>
                <a:gd name="connsiteX7" fmla="*/ 122787 w 163716"/>
                <a:gd name="connsiteY7" fmla="*/ 0 h 154535"/>
                <a:gd name="connsiteX8" fmla="*/ 81858 w 163716"/>
                <a:gd name="connsiteY8" fmla="*/ 148416 h 154535"/>
                <a:gd name="connsiteX9" fmla="*/ 4845 w 163716"/>
                <a:gd name="connsiteY9" fmla="*/ 41822 h 154535"/>
                <a:gd name="connsiteX10" fmla="*/ 15811 w 163716"/>
                <a:gd name="connsiteY10" fmla="*/ 16576 h 154535"/>
                <a:gd name="connsiteX11" fmla="*/ 40929 w 163716"/>
                <a:gd name="connsiteY11" fmla="*/ 4845 h 154535"/>
                <a:gd name="connsiteX12" fmla="*/ 77523 w 163716"/>
                <a:gd name="connsiteY12" fmla="*/ 34426 h 154535"/>
                <a:gd name="connsiteX13" fmla="*/ 81858 w 163716"/>
                <a:gd name="connsiteY13" fmla="*/ 42969 h 154535"/>
                <a:gd name="connsiteX14" fmla="*/ 86193 w 163716"/>
                <a:gd name="connsiteY14" fmla="*/ 34426 h 154535"/>
                <a:gd name="connsiteX15" fmla="*/ 122787 w 163716"/>
                <a:gd name="connsiteY15" fmla="*/ 4845 h 154535"/>
                <a:gd name="connsiteX16" fmla="*/ 158871 w 163716"/>
                <a:gd name="connsiteY16" fmla="*/ 41822 h 154535"/>
                <a:gd name="connsiteX17" fmla="*/ 81858 w 163716"/>
                <a:gd name="connsiteY17" fmla="*/ 148416 h 154535"/>
                <a:gd name="connsiteX18" fmla="*/ 81858 w 163716"/>
                <a:gd name="connsiteY18" fmla="*/ 148416 h 15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3716" h="154535">
                  <a:moveTo>
                    <a:pt x="122787" y="0"/>
                  </a:moveTo>
                  <a:cubicBezTo>
                    <a:pt x="108762" y="0"/>
                    <a:pt x="93716" y="8798"/>
                    <a:pt x="81858" y="32259"/>
                  </a:cubicBezTo>
                  <a:cubicBezTo>
                    <a:pt x="70000" y="8798"/>
                    <a:pt x="54955" y="0"/>
                    <a:pt x="40929" y="0"/>
                  </a:cubicBezTo>
                  <a:cubicBezTo>
                    <a:pt x="19126" y="0"/>
                    <a:pt x="0" y="21293"/>
                    <a:pt x="0" y="41822"/>
                  </a:cubicBezTo>
                  <a:cubicBezTo>
                    <a:pt x="0" y="92186"/>
                    <a:pt x="81858" y="154536"/>
                    <a:pt x="81858" y="154536"/>
                  </a:cubicBezTo>
                  <a:cubicBezTo>
                    <a:pt x="81858" y="154536"/>
                    <a:pt x="163716" y="92186"/>
                    <a:pt x="163716" y="41822"/>
                  </a:cubicBezTo>
                  <a:cubicBezTo>
                    <a:pt x="163716" y="21421"/>
                    <a:pt x="144591" y="0"/>
                    <a:pt x="122787" y="0"/>
                  </a:cubicBezTo>
                  <a:lnTo>
                    <a:pt x="122787" y="0"/>
                  </a:lnTo>
                  <a:close/>
                  <a:moveTo>
                    <a:pt x="81858" y="148416"/>
                  </a:moveTo>
                  <a:cubicBezTo>
                    <a:pt x="67450" y="136813"/>
                    <a:pt x="4845" y="84026"/>
                    <a:pt x="4845" y="41822"/>
                  </a:cubicBezTo>
                  <a:cubicBezTo>
                    <a:pt x="5228" y="32386"/>
                    <a:pt x="9180" y="23333"/>
                    <a:pt x="15811" y="16576"/>
                  </a:cubicBezTo>
                  <a:cubicBezTo>
                    <a:pt x="22186" y="9435"/>
                    <a:pt x="31366" y="5228"/>
                    <a:pt x="40929" y="4845"/>
                  </a:cubicBezTo>
                  <a:cubicBezTo>
                    <a:pt x="55082" y="4845"/>
                    <a:pt x="67833" y="15045"/>
                    <a:pt x="77523" y="34426"/>
                  </a:cubicBezTo>
                  <a:lnTo>
                    <a:pt x="81858" y="42969"/>
                  </a:lnTo>
                  <a:lnTo>
                    <a:pt x="86193" y="34426"/>
                  </a:lnTo>
                  <a:cubicBezTo>
                    <a:pt x="96011" y="15045"/>
                    <a:pt x="108634" y="4845"/>
                    <a:pt x="122787" y="4845"/>
                  </a:cubicBezTo>
                  <a:cubicBezTo>
                    <a:pt x="141020" y="4845"/>
                    <a:pt x="158871" y="23206"/>
                    <a:pt x="158871" y="41822"/>
                  </a:cubicBezTo>
                  <a:cubicBezTo>
                    <a:pt x="158871" y="84026"/>
                    <a:pt x="96266" y="136813"/>
                    <a:pt x="81858" y="148416"/>
                  </a:cubicBezTo>
                  <a:lnTo>
                    <a:pt x="81858" y="148416"/>
                  </a:lnTo>
                  <a:close/>
                </a:path>
              </a:pathLst>
            </a:custGeom>
            <a:solidFill>
              <a:srgbClr val="B4B5B2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69D4DB6-8204-1CA6-35DA-0CBF0D1F3B23}"/>
                </a:ext>
              </a:extLst>
            </p:cNvPr>
            <p:cNvSpPr/>
            <p:nvPr/>
          </p:nvSpPr>
          <p:spPr>
            <a:xfrm>
              <a:off x="8615665" y="4370863"/>
              <a:ext cx="163716" cy="154535"/>
            </a:xfrm>
            <a:custGeom>
              <a:avLst/>
              <a:gdLst>
                <a:gd name="connsiteX0" fmla="*/ 122787 w 163716"/>
                <a:gd name="connsiteY0" fmla="*/ 0 h 154535"/>
                <a:gd name="connsiteX1" fmla="*/ 81858 w 163716"/>
                <a:gd name="connsiteY1" fmla="*/ 32259 h 154535"/>
                <a:gd name="connsiteX2" fmla="*/ 40929 w 163716"/>
                <a:gd name="connsiteY2" fmla="*/ 0 h 154535"/>
                <a:gd name="connsiteX3" fmla="*/ 0 w 163716"/>
                <a:gd name="connsiteY3" fmla="*/ 41822 h 154535"/>
                <a:gd name="connsiteX4" fmla="*/ 81858 w 163716"/>
                <a:gd name="connsiteY4" fmla="*/ 154536 h 154535"/>
                <a:gd name="connsiteX5" fmla="*/ 163716 w 163716"/>
                <a:gd name="connsiteY5" fmla="*/ 41822 h 154535"/>
                <a:gd name="connsiteX6" fmla="*/ 122787 w 163716"/>
                <a:gd name="connsiteY6" fmla="*/ 0 h 154535"/>
                <a:gd name="connsiteX7" fmla="*/ 122787 w 163716"/>
                <a:gd name="connsiteY7" fmla="*/ 0 h 154535"/>
                <a:gd name="connsiteX8" fmla="*/ 81858 w 163716"/>
                <a:gd name="connsiteY8" fmla="*/ 148416 h 154535"/>
                <a:gd name="connsiteX9" fmla="*/ 4845 w 163716"/>
                <a:gd name="connsiteY9" fmla="*/ 41822 h 154535"/>
                <a:gd name="connsiteX10" fmla="*/ 15811 w 163716"/>
                <a:gd name="connsiteY10" fmla="*/ 16576 h 154535"/>
                <a:gd name="connsiteX11" fmla="*/ 40929 w 163716"/>
                <a:gd name="connsiteY11" fmla="*/ 4845 h 154535"/>
                <a:gd name="connsiteX12" fmla="*/ 77523 w 163716"/>
                <a:gd name="connsiteY12" fmla="*/ 34426 h 154535"/>
                <a:gd name="connsiteX13" fmla="*/ 81858 w 163716"/>
                <a:gd name="connsiteY13" fmla="*/ 42969 h 154535"/>
                <a:gd name="connsiteX14" fmla="*/ 86193 w 163716"/>
                <a:gd name="connsiteY14" fmla="*/ 34426 h 154535"/>
                <a:gd name="connsiteX15" fmla="*/ 122787 w 163716"/>
                <a:gd name="connsiteY15" fmla="*/ 4845 h 154535"/>
                <a:gd name="connsiteX16" fmla="*/ 158871 w 163716"/>
                <a:gd name="connsiteY16" fmla="*/ 41822 h 154535"/>
                <a:gd name="connsiteX17" fmla="*/ 81858 w 163716"/>
                <a:gd name="connsiteY17" fmla="*/ 148416 h 154535"/>
                <a:gd name="connsiteX18" fmla="*/ 81858 w 163716"/>
                <a:gd name="connsiteY18" fmla="*/ 148416 h 15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3716" h="154535">
                  <a:moveTo>
                    <a:pt x="122787" y="0"/>
                  </a:moveTo>
                  <a:cubicBezTo>
                    <a:pt x="108762" y="0"/>
                    <a:pt x="93716" y="8798"/>
                    <a:pt x="81858" y="32259"/>
                  </a:cubicBezTo>
                  <a:cubicBezTo>
                    <a:pt x="70000" y="8798"/>
                    <a:pt x="54955" y="0"/>
                    <a:pt x="40929" y="0"/>
                  </a:cubicBezTo>
                  <a:cubicBezTo>
                    <a:pt x="19126" y="0"/>
                    <a:pt x="0" y="21293"/>
                    <a:pt x="0" y="41822"/>
                  </a:cubicBezTo>
                  <a:cubicBezTo>
                    <a:pt x="0" y="92186"/>
                    <a:pt x="81858" y="154536"/>
                    <a:pt x="81858" y="154536"/>
                  </a:cubicBezTo>
                  <a:cubicBezTo>
                    <a:pt x="81858" y="154536"/>
                    <a:pt x="163716" y="92186"/>
                    <a:pt x="163716" y="41822"/>
                  </a:cubicBezTo>
                  <a:cubicBezTo>
                    <a:pt x="163716" y="21421"/>
                    <a:pt x="144591" y="0"/>
                    <a:pt x="122787" y="0"/>
                  </a:cubicBezTo>
                  <a:lnTo>
                    <a:pt x="122787" y="0"/>
                  </a:lnTo>
                  <a:close/>
                  <a:moveTo>
                    <a:pt x="81858" y="148416"/>
                  </a:moveTo>
                  <a:cubicBezTo>
                    <a:pt x="67450" y="136813"/>
                    <a:pt x="4845" y="84026"/>
                    <a:pt x="4845" y="41822"/>
                  </a:cubicBezTo>
                  <a:cubicBezTo>
                    <a:pt x="5228" y="32386"/>
                    <a:pt x="9180" y="23333"/>
                    <a:pt x="15811" y="16576"/>
                  </a:cubicBezTo>
                  <a:cubicBezTo>
                    <a:pt x="22186" y="9435"/>
                    <a:pt x="31366" y="5228"/>
                    <a:pt x="40929" y="4845"/>
                  </a:cubicBezTo>
                  <a:cubicBezTo>
                    <a:pt x="55082" y="4845"/>
                    <a:pt x="67833" y="15045"/>
                    <a:pt x="77523" y="34426"/>
                  </a:cubicBezTo>
                  <a:lnTo>
                    <a:pt x="81858" y="42969"/>
                  </a:lnTo>
                  <a:lnTo>
                    <a:pt x="86193" y="34426"/>
                  </a:lnTo>
                  <a:cubicBezTo>
                    <a:pt x="96011" y="15045"/>
                    <a:pt x="108634" y="4845"/>
                    <a:pt x="122787" y="4845"/>
                  </a:cubicBezTo>
                  <a:cubicBezTo>
                    <a:pt x="141020" y="4845"/>
                    <a:pt x="158871" y="23206"/>
                    <a:pt x="158871" y="41822"/>
                  </a:cubicBezTo>
                  <a:cubicBezTo>
                    <a:pt x="158871" y="84026"/>
                    <a:pt x="96266" y="136813"/>
                    <a:pt x="81858" y="148416"/>
                  </a:cubicBezTo>
                  <a:lnTo>
                    <a:pt x="81858" y="148416"/>
                  </a:lnTo>
                  <a:close/>
                </a:path>
              </a:pathLst>
            </a:custGeom>
            <a:noFill/>
            <a:ln w="9538" cap="flat">
              <a:solidFill>
                <a:srgbClr val="B4B5B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6370A66-18BF-DCBF-3BE1-53FFA1CBDF58}"/>
              </a:ext>
            </a:extLst>
          </p:cNvPr>
          <p:cNvSpPr/>
          <p:nvPr/>
        </p:nvSpPr>
        <p:spPr>
          <a:xfrm>
            <a:off x="9605512" y="4543713"/>
            <a:ext cx="1977218" cy="12750"/>
          </a:xfrm>
          <a:custGeom>
            <a:avLst/>
            <a:gdLst>
              <a:gd name="connsiteX0" fmla="*/ 0 w 1977218"/>
              <a:gd name="connsiteY0" fmla="*/ 0 h 12750"/>
              <a:gd name="connsiteX1" fmla="*/ 1977219 w 1977218"/>
              <a:gd name="connsiteY1" fmla="*/ 0 h 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77218" h="12750">
                <a:moveTo>
                  <a:pt x="0" y="0"/>
                </a:moveTo>
                <a:lnTo>
                  <a:pt x="1977219" y="0"/>
                </a:lnTo>
              </a:path>
            </a:pathLst>
          </a:custGeom>
          <a:ln w="12717" cap="flat">
            <a:solidFill>
              <a:srgbClr val="A3A3A3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3AACD876-D12C-4DE4-2E25-620E3ACF133C}"/>
              </a:ext>
            </a:extLst>
          </p:cNvPr>
          <p:cNvSpPr/>
          <p:nvPr/>
        </p:nvSpPr>
        <p:spPr>
          <a:xfrm>
            <a:off x="9856569" y="4513367"/>
            <a:ext cx="60692" cy="60692"/>
          </a:xfrm>
          <a:custGeom>
            <a:avLst/>
            <a:gdLst>
              <a:gd name="connsiteX0" fmla="*/ 60692 w 60692"/>
              <a:gd name="connsiteY0" fmla="*/ 30346 h 60692"/>
              <a:gd name="connsiteX1" fmla="*/ 30346 w 60692"/>
              <a:gd name="connsiteY1" fmla="*/ 60692 h 60692"/>
              <a:gd name="connsiteX2" fmla="*/ 0 w 60692"/>
              <a:gd name="connsiteY2" fmla="*/ 30346 h 60692"/>
              <a:gd name="connsiteX3" fmla="*/ 30346 w 60692"/>
              <a:gd name="connsiteY3" fmla="*/ 0 h 60692"/>
              <a:gd name="connsiteX4" fmla="*/ 60692 w 60692"/>
              <a:gd name="connsiteY4" fmla="*/ 30346 h 6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2" h="60692">
                <a:moveTo>
                  <a:pt x="60692" y="30346"/>
                </a:moveTo>
                <a:cubicBezTo>
                  <a:pt x="60692" y="47106"/>
                  <a:pt x="47106" y="60692"/>
                  <a:pt x="30346" y="60692"/>
                </a:cubicBezTo>
                <a:cubicBezTo>
                  <a:pt x="13586" y="60692"/>
                  <a:pt x="0" y="47106"/>
                  <a:pt x="0" y="30346"/>
                </a:cubicBezTo>
                <a:cubicBezTo>
                  <a:pt x="0" y="13586"/>
                  <a:pt x="13586" y="0"/>
                  <a:pt x="30346" y="0"/>
                </a:cubicBezTo>
                <a:cubicBezTo>
                  <a:pt x="47106" y="0"/>
                  <a:pt x="60692" y="13586"/>
                  <a:pt x="60692" y="30346"/>
                </a:cubicBezTo>
                <a:close/>
              </a:path>
            </a:pathLst>
          </a:custGeom>
          <a:solidFill>
            <a:srgbClr val="FFFFFF"/>
          </a:solidFill>
          <a:ln w="1271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F4F6FAE-F521-B77E-1175-C825184004FD}"/>
              </a:ext>
            </a:extLst>
          </p:cNvPr>
          <p:cNvSpPr/>
          <p:nvPr/>
        </p:nvSpPr>
        <p:spPr>
          <a:xfrm>
            <a:off x="9605512" y="4543713"/>
            <a:ext cx="281403" cy="12750"/>
          </a:xfrm>
          <a:custGeom>
            <a:avLst/>
            <a:gdLst>
              <a:gd name="connsiteX0" fmla="*/ 0 w 281403"/>
              <a:gd name="connsiteY0" fmla="*/ 0 h 12750"/>
              <a:gd name="connsiteX1" fmla="*/ 281403 w 281403"/>
              <a:gd name="connsiteY1" fmla="*/ 0 h 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403" h="12750">
                <a:moveTo>
                  <a:pt x="0" y="0"/>
                </a:moveTo>
                <a:lnTo>
                  <a:pt x="281403" y="0"/>
                </a:lnTo>
              </a:path>
            </a:pathLst>
          </a:custGeom>
          <a:ln w="12717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20" name="Graphic 96">
            <a:extLst>
              <a:ext uri="{FF2B5EF4-FFF2-40B4-BE49-F238E27FC236}">
                <a16:creationId xmlns:a16="http://schemas.microsoft.com/office/drawing/2014/main" id="{7717F2DB-3F2B-BEDB-5A90-2AA60538EC77}"/>
              </a:ext>
            </a:extLst>
          </p:cNvPr>
          <p:cNvGrpSpPr/>
          <p:nvPr/>
        </p:nvGrpSpPr>
        <p:grpSpPr>
          <a:xfrm>
            <a:off x="10135677" y="5071704"/>
            <a:ext cx="928363" cy="319017"/>
            <a:chOff x="7332328" y="5163561"/>
            <a:chExt cx="928363" cy="319017"/>
          </a:xfrm>
        </p:grpSpPr>
        <p:grpSp>
          <p:nvGrpSpPr>
            <p:cNvPr id="121" name="Graphic 96">
              <a:extLst>
                <a:ext uri="{FF2B5EF4-FFF2-40B4-BE49-F238E27FC236}">
                  <a16:creationId xmlns:a16="http://schemas.microsoft.com/office/drawing/2014/main" id="{B1130C15-BA9F-4423-58DD-057D674E4CA0}"/>
                </a:ext>
              </a:extLst>
            </p:cNvPr>
            <p:cNvGrpSpPr/>
            <p:nvPr/>
          </p:nvGrpSpPr>
          <p:grpSpPr>
            <a:xfrm>
              <a:off x="7637065" y="5163561"/>
              <a:ext cx="319017" cy="319017"/>
              <a:chOff x="7637065" y="5163561"/>
              <a:chExt cx="319017" cy="319017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52F70D3-03C9-71D9-8A14-657E719AC81E}"/>
                  </a:ext>
                </a:extLst>
              </p:cNvPr>
              <p:cNvSpPr/>
              <p:nvPr/>
            </p:nvSpPr>
            <p:spPr>
              <a:xfrm>
                <a:off x="7637065" y="5163561"/>
                <a:ext cx="319017" cy="319017"/>
              </a:xfrm>
              <a:custGeom>
                <a:avLst/>
                <a:gdLst>
                  <a:gd name="connsiteX0" fmla="*/ 319017 w 319017"/>
                  <a:gd name="connsiteY0" fmla="*/ 159509 h 319017"/>
                  <a:gd name="connsiteX1" fmla="*/ 159509 w 319017"/>
                  <a:gd name="connsiteY1" fmla="*/ 319017 h 319017"/>
                  <a:gd name="connsiteX2" fmla="*/ 0 w 319017"/>
                  <a:gd name="connsiteY2" fmla="*/ 159509 h 319017"/>
                  <a:gd name="connsiteX3" fmla="*/ 159509 w 319017"/>
                  <a:gd name="connsiteY3" fmla="*/ 0 h 319017"/>
                  <a:gd name="connsiteX4" fmla="*/ 319017 w 319017"/>
                  <a:gd name="connsiteY4" fmla="*/ 159509 h 31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17" h="319017">
                    <a:moveTo>
                      <a:pt x="319017" y="159509"/>
                    </a:moveTo>
                    <a:cubicBezTo>
                      <a:pt x="319017" y="247603"/>
                      <a:pt x="247603" y="319017"/>
                      <a:pt x="159509" y="319017"/>
                    </a:cubicBezTo>
                    <a:cubicBezTo>
                      <a:pt x="71414" y="319017"/>
                      <a:pt x="0" y="247603"/>
                      <a:pt x="0" y="159509"/>
                    </a:cubicBezTo>
                    <a:cubicBezTo>
                      <a:pt x="0" y="71414"/>
                      <a:pt x="71414" y="0"/>
                      <a:pt x="159509" y="0"/>
                    </a:cubicBezTo>
                    <a:cubicBezTo>
                      <a:pt x="247603" y="0"/>
                      <a:pt x="319017" y="71414"/>
                      <a:pt x="319017" y="1595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9570C8A-33CC-A370-FDA2-0E5E24605D57}"/>
                  </a:ext>
                </a:extLst>
              </p:cNvPr>
              <p:cNvSpPr/>
              <p:nvPr/>
            </p:nvSpPr>
            <p:spPr>
              <a:xfrm>
                <a:off x="7753987" y="5254217"/>
                <a:ext cx="119217" cy="137705"/>
              </a:xfrm>
              <a:custGeom>
                <a:avLst/>
                <a:gdLst>
                  <a:gd name="connsiteX0" fmla="*/ 119217 w 119217"/>
                  <a:gd name="connsiteY0" fmla="*/ 68853 h 137705"/>
                  <a:gd name="connsiteX1" fmla="*/ 0 w 119217"/>
                  <a:gd name="connsiteY1" fmla="*/ 0 h 137705"/>
                  <a:gd name="connsiteX2" fmla="*/ 0 w 119217"/>
                  <a:gd name="connsiteY2" fmla="*/ 137705 h 137705"/>
                  <a:gd name="connsiteX3" fmla="*/ 119217 w 119217"/>
                  <a:gd name="connsiteY3" fmla="*/ 68853 h 13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217" h="137705">
                    <a:moveTo>
                      <a:pt x="119217" y="68853"/>
                    </a:moveTo>
                    <a:lnTo>
                      <a:pt x="0" y="0"/>
                    </a:lnTo>
                    <a:lnTo>
                      <a:pt x="0" y="137705"/>
                    </a:lnTo>
                    <a:lnTo>
                      <a:pt x="119217" y="68853"/>
                    </a:lnTo>
                    <a:close/>
                  </a:path>
                </a:pathLst>
              </a:custGeom>
              <a:solidFill>
                <a:srgbClr val="000000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4" name="Graphic 96">
              <a:extLst>
                <a:ext uri="{FF2B5EF4-FFF2-40B4-BE49-F238E27FC236}">
                  <a16:creationId xmlns:a16="http://schemas.microsoft.com/office/drawing/2014/main" id="{3B729C64-D98E-67A1-7BA7-E822C5796C87}"/>
                </a:ext>
              </a:extLst>
            </p:cNvPr>
            <p:cNvGrpSpPr/>
            <p:nvPr/>
          </p:nvGrpSpPr>
          <p:grpSpPr>
            <a:xfrm>
              <a:off x="8119926" y="5243507"/>
              <a:ext cx="140765" cy="151858"/>
              <a:chOff x="8119926" y="5243507"/>
              <a:chExt cx="140765" cy="151858"/>
            </a:xfrm>
            <a:solidFill>
              <a:srgbClr val="FFFFFF"/>
            </a:solidFill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CAD21D5-5D9B-99FA-9F60-52CD4821D217}"/>
                  </a:ext>
                </a:extLst>
              </p:cNvPr>
              <p:cNvSpPr/>
              <p:nvPr/>
            </p:nvSpPr>
            <p:spPr>
              <a:xfrm>
                <a:off x="8119926" y="5243507"/>
                <a:ext cx="131457" cy="151858"/>
              </a:xfrm>
              <a:custGeom>
                <a:avLst/>
                <a:gdLst>
                  <a:gd name="connsiteX0" fmla="*/ 131458 w 131457"/>
                  <a:gd name="connsiteY0" fmla="*/ 75993 h 151858"/>
                  <a:gd name="connsiteX1" fmla="*/ 0 w 131457"/>
                  <a:gd name="connsiteY1" fmla="*/ 0 h 151858"/>
                  <a:gd name="connsiteX2" fmla="*/ 0 w 131457"/>
                  <a:gd name="connsiteY2" fmla="*/ 151858 h 151858"/>
                  <a:gd name="connsiteX3" fmla="*/ 131458 w 131457"/>
                  <a:gd name="connsiteY3" fmla="*/ 75993 h 151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57" h="151858">
                    <a:moveTo>
                      <a:pt x="131458" y="75993"/>
                    </a:moveTo>
                    <a:lnTo>
                      <a:pt x="0" y="0"/>
                    </a:lnTo>
                    <a:lnTo>
                      <a:pt x="0" y="151858"/>
                    </a:lnTo>
                    <a:lnTo>
                      <a:pt x="131458" y="75993"/>
                    </a:lnTo>
                    <a:close/>
                  </a:path>
                </a:pathLst>
              </a:custGeom>
              <a:solidFill>
                <a:srgbClr val="FFFFFF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4782374-53EA-662B-DE97-180592B4C2B7}"/>
                  </a:ext>
                </a:extLst>
              </p:cNvPr>
              <p:cNvSpPr/>
              <p:nvPr/>
            </p:nvSpPr>
            <p:spPr>
              <a:xfrm>
                <a:off x="8242203" y="5243507"/>
                <a:ext cx="18488" cy="151730"/>
              </a:xfrm>
              <a:custGeom>
                <a:avLst/>
                <a:gdLst>
                  <a:gd name="connsiteX0" fmla="*/ 0 w 18488"/>
                  <a:gd name="connsiteY0" fmla="*/ 0 h 151730"/>
                  <a:gd name="connsiteX1" fmla="*/ 18488 w 18488"/>
                  <a:gd name="connsiteY1" fmla="*/ 0 h 151730"/>
                  <a:gd name="connsiteX2" fmla="*/ 18488 w 18488"/>
                  <a:gd name="connsiteY2" fmla="*/ 151731 h 151730"/>
                  <a:gd name="connsiteX3" fmla="*/ 0 w 18488"/>
                  <a:gd name="connsiteY3" fmla="*/ 151731 h 151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88" h="151730">
                    <a:moveTo>
                      <a:pt x="0" y="0"/>
                    </a:moveTo>
                    <a:lnTo>
                      <a:pt x="18488" y="0"/>
                    </a:lnTo>
                    <a:lnTo>
                      <a:pt x="18488" y="151731"/>
                    </a:lnTo>
                    <a:lnTo>
                      <a:pt x="0" y="151731"/>
                    </a:lnTo>
                    <a:close/>
                  </a:path>
                </a:pathLst>
              </a:custGeom>
              <a:solidFill>
                <a:srgbClr val="FFFFFF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7" name="Graphic 96">
              <a:extLst>
                <a:ext uri="{FF2B5EF4-FFF2-40B4-BE49-F238E27FC236}">
                  <a16:creationId xmlns:a16="http://schemas.microsoft.com/office/drawing/2014/main" id="{90775281-B714-0C3C-16ED-A22EA7380404}"/>
                </a:ext>
              </a:extLst>
            </p:cNvPr>
            <p:cNvGrpSpPr/>
            <p:nvPr/>
          </p:nvGrpSpPr>
          <p:grpSpPr>
            <a:xfrm>
              <a:off x="7332328" y="5243507"/>
              <a:ext cx="140765" cy="151858"/>
              <a:chOff x="7332328" y="5243507"/>
              <a:chExt cx="140765" cy="151858"/>
            </a:xfrm>
            <a:solidFill>
              <a:srgbClr val="FFFFFF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D4CC817-EB0B-2B53-18C7-7292662CBCD3}"/>
                  </a:ext>
                </a:extLst>
              </p:cNvPr>
              <p:cNvSpPr/>
              <p:nvPr/>
            </p:nvSpPr>
            <p:spPr>
              <a:xfrm>
                <a:off x="7341636" y="5243507"/>
                <a:ext cx="131457" cy="151858"/>
              </a:xfrm>
              <a:custGeom>
                <a:avLst/>
                <a:gdLst>
                  <a:gd name="connsiteX0" fmla="*/ 0 w 131457"/>
                  <a:gd name="connsiteY0" fmla="*/ 75993 h 151858"/>
                  <a:gd name="connsiteX1" fmla="*/ 131458 w 131457"/>
                  <a:gd name="connsiteY1" fmla="*/ 0 h 151858"/>
                  <a:gd name="connsiteX2" fmla="*/ 131458 w 131457"/>
                  <a:gd name="connsiteY2" fmla="*/ 151858 h 151858"/>
                  <a:gd name="connsiteX3" fmla="*/ 0 w 131457"/>
                  <a:gd name="connsiteY3" fmla="*/ 75993 h 151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57" h="151858">
                    <a:moveTo>
                      <a:pt x="0" y="75993"/>
                    </a:moveTo>
                    <a:lnTo>
                      <a:pt x="131458" y="0"/>
                    </a:lnTo>
                    <a:lnTo>
                      <a:pt x="131458" y="151858"/>
                    </a:lnTo>
                    <a:lnTo>
                      <a:pt x="0" y="75993"/>
                    </a:lnTo>
                    <a:close/>
                  </a:path>
                </a:pathLst>
              </a:custGeom>
              <a:solidFill>
                <a:srgbClr val="FFFFFF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0467A09-0ABD-8C73-23F6-48B2BD0BAA0A}"/>
                  </a:ext>
                </a:extLst>
              </p:cNvPr>
              <p:cNvSpPr/>
              <p:nvPr/>
            </p:nvSpPr>
            <p:spPr>
              <a:xfrm rot="-10800000">
                <a:off x="7332328" y="5243634"/>
                <a:ext cx="18488" cy="151730"/>
              </a:xfrm>
              <a:custGeom>
                <a:avLst/>
                <a:gdLst>
                  <a:gd name="connsiteX0" fmla="*/ 0 w 18488"/>
                  <a:gd name="connsiteY0" fmla="*/ 0 h 151730"/>
                  <a:gd name="connsiteX1" fmla="*/ 18488 w 18488"/>
                  <a:gd name="connsiteY1" fmla="*/ 0 h 151730"/>
                  <a:gd name="connsiteX2" fmla="*/ 18488 w 18488"/>
                  <a:gd name="connsiteY2" fmla="*/ 151731 h 151730"/>
                  <a:gd name="connsiteX3" fmla="*/ 0 w 18488"/>
                  <a:gd name="connsiteY3" fmla="*/ 151731 h 151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88" h="151730">
                    <a:moveTo>
                      <a:pt x="0" y="0"/>
                    </a:moveTo>
                    <a:lnTo>
                      <a:pt x="18488" y="0"/>
                    </a:lnTo>
                    <a:lnTo>
                      <a:pt x="18488" y="151731"/>
                    </a:lnTo>
                    <a:lnTo>
                      <a:pt x="0" y="151731"/>
                    </a:lnTo>
                    <a:close/>
                  </a:path>
                </a:pathLst>
              </a:custGeom>
              <a:solidFill>
                <a:srgbClr val="FFFFFF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30" name="Graphic 96">
            <a:extLst>
              <a:ext uri="{FF2B5EF4-FFF2-40B4-BE49-F238E27FC236}">
                <a16:creationId xmlns:a16="http://schemas.microsoft.com/office/drawing/2014/main" id="{A5F14A62-BACA-3089-68F9-7ABBD20BCB4E}"/>
              </a:ext>
            </a:extLst>
          </p:cNvPr>
          <p:cNvGrpSpPr/>
          <p:nvPr/>
        </p:nvGrpSpPr>
        <p:grpSpPr>
          <a:xfrm>
            <a:off x="11412766" y="5163508"/>
            <a:ext cx="169836" cy="178379"/>
            <a:chOff x="8609417" y="5255365"/>
            <a:chExt cx="169836" cy="178379"/>
          </a:xfrm>
          <a:solidFill>
            <a:srgbClr val="1ED760"/>
          </a:solidFill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AB9ACF-4BFC-A005-77F8-14C3F12134D0}"/>
                </a:ext>
              </a:extLst>
            </p:cNvPr>
            <p:cNvSpPr/>
            <p:nvPr/>
          </p:nvSpPr>
          <p:spPr>
            <a:xfrm>
              <a:off x="8609417" y="5255365"/>
              <a:ext cx="169836" cy="150455"/>
            </a:xfrm>
            <a:custGeom>
              <a:avLst/>
              <a:gdLst>
                <a:gd name="connsiteX0" fmla="*/ 128780 w 169836"/>
                <a:gd name="connsiteY0" fmla="*/ 255 h 150455"/>
                <a:gd name="connsiteX1" fmla="*/ 41184 w 169836"/>
                <a:gd name="connsiteY1" fmla="*/ 255 h 150455"/>
                <a:gd name="connsiteX2" fmla="*/ 0 w 169836"/>
                <a:gd name="connsiteY2" fmla="*/ 41439 h 150455"/>
                <a:gd name="connsiteX3" fmla="*/ 0 w 169836"/>
                <a:gd name="connsiteY3" fmla="*/ 88488 h 150455"/>
                <a:gd name="connsiteX4" fmla="*/ 41184 w 169836"/>
                <a:gd name="connsiteY4" fmla="*/ 129673 h 150455"/>
                <a:gd name="connsiteX5" fmla="*/ 61713 w 169836"/>
                <a:gd name="connsiteY5" fmla="*/ 129673 h 150455"/>
                <a:gd name="connsiteX6" fmla="*/ 66813 w 169836"/>
                <a:gd name="connsiteY6" fmla="*/ 124572 h 150455"/>
                <a:gd name="connsiteX7" fmla="*/ 61713 w 169836"/>
                <a:gd name="connsiteY7" fmla="*/ 119472 h 150455"/>
                <a:gd name="connsiteX8" fmla="*/ 41184 w 169836"/>
                <a:gd name="connsiteY8" fmla="*/ 119472 h 150455"/>
                <a:gd name="connsiteX9" fmla="*/ 10200 w 169836"/>
                <a:gd name="connsiteY9" fmla="*/ 88488 h 150455"/>
                <a:gd name="connsiteX10" fmla="*/ 10200 w 169836"/>
                <a:gd name="connsiteY10" fmla="*/ 41439 h 150455"/>
                <a:gd name="connsiteX11" fmla="*/ 41184 w 169836"/>
                <a:gd name="connsiteY11" fmla="*/ 10455 h 150455"/>
                <a:gd name="connsiteX12" fmla="*/ 128780 w 169836"/>
                <a:gd name="connsiteY12" fmla="*/ 10455 h 150455"/>
                <a:gd name="connsiteX13" fmla="*/ 159764 w 169836"/>
                <a:gd name="connsiteY13" fmla="*/ 41439 h 150455"/>
                <a:gd name="connsiteX14" fmla="*/ 159764 w 169836"/>
                <a:gd name="connsiteY14" fmla="*/ 88488 h 150455"/>
                <a:gd name="connsiteX15" fmla="*/ 128780 w 169836"/>
                <a:gd name="connsiteY15" fmla="*/ 119472 h 150455"/>
                <a:gd name="connsiteX16" fmla="*/ 91549 w 169836"/>
                <a:gd name="connsiteY16" fmla="*/ 119472 h 150455"/>
                <a:gd name="connsiteX17" fmla="*/ 103789 w 169836"/>
                <a:gd name="connsiteY17" fmla="*/ 107232 h 150455"/>
                <a:gd name="connsiteX18" fmla="*/ 103789 w 169836"/>
                <a:gd name="connsiteY18" fmla="*/ 99964 h 150455"/>
                <a:gd name="connsiteX19" fmla="*/ 96521 w 169836"/>
                <a:gd name="connsiteY19" fmla="*/ 99964 h 150455"/>
                <a:gd name="connsiteX20" fmla="*/ 75611 w 169836"/>
                <a:gd name="connsiteY20" fmla="*/ 120875 h 150455"/>
                <a:gd name="connsiteX21" fmla="*/ 74081 w 169836"/>
                <a:gd name="connsiteY21" fmla="*/ 124445 h 150455"/>
                <a:gd name="connsiteX22" fmla="*/ 75611 w 169836"/>
                <a:gd name="connsiteY22" fmla="*/ 128015 h 150455"/>
                <a:gd name="connsiteX23" fmla="*/ 96521 w 169836"/>
                <a:gd name="connsiteY23" fmla="*/ 148926 h 150455"/>
                <a:gd name="connsiteX24" fmla="*/ 100091 w 169836"/>
                <a:gd name="connsiteY24" fmla="*/ 150456 h 150455"/>
                <a:gd name="connsiteX25" fmla="*/ 103662 w 169836"/>
                <a:gd name="connsiteY25" fmla="*/ 148926 h 150455"/>
                <a:gd name="connsiteX26" fmla="*/ 103662 w 169836"/>
                <a:gd name="connsiteY26" fmla="*/ 141658 h 150455"/>
                <a:gd name="connsiteX27" fmla="*/ 91421 w 169836"/>
                <a:gd name="connsiteY27" fmla="*/ 129417 h 150455"/>
                <a:gd name="connsiteX28" fmla="*/ 128653 w 169836"/>
                <a:gd name="connsiteY28" fmla="*/ 129417 h 150455"/>
                <a:gd name="connsiteX29" fmla="*/ 169837 w 169836"/>
                <a:gd name="connsiteY29" fmla="*/ 88234 h 150455"/>
                <a:gd name="connsiteX30" fmla="*/ 169837 w 169836"/>
                <a:gd name="connsiteY30" fmla="*/ 41184 h 150455"/>
                <a:gd name="connsiteX31" fmla="*/ 128653 w 169836"/>
                <a:gd name="connsiteY31" fmla="*/ 0 h 15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9836" h="150455">
                  <a:moveTo>
                    <a:pt x="128780" y="255"/>
                  </a:moveTo>
                  <a:lnTo>
                    <a:pt x="41184" y="255"/>
                  </a:lnTo>
                  <a:cubicBezTo>
                    <a:pt x="18488" y="255"/>
                    <a:pt x="0" y="18743"/>
                    <a:pt x="0" y="41439"/>
                  </a:cubicBezTo>
                  <a:lnTo>
                    <a:pt x="0" y="88488"/>
                  </a:lnTo>
                  <a:cubicBezTo>
                    <a:pt x="0" y="111184"/>
                    <a:pt x="18488" y="129673"/>
                    <a:pt x="41184" y="129673"/>
                  </a:cubicBezTo>
                  <a:lnTo>
                    <a:pt x="61713" y="129673"/>
                  </a:lnTo>
                  <a:cubicBezTo>
                    <a:pt x="64518" y="129673"/>
                    <a:pt x="66813" y="127377"/>
                    <a:pt x="66813" y="124572"/>
                  </a:cubicBezTo>
                  <a:cubicBezTo>
                    <a:pt x="66813" y="121767"/>
                    <a:pt x="64518" y="119472"/>
                    <a:pt x="61713" y="119472"/>
                  </a:cubicBezTo>
                  <a:lnTo>
                    <a:pt x="41184" y="119472"/>
                  </a:lnTo>
                  <a:cubicBezTo>
                    <a:pt x="24099" y="119472"/>
                    <a:pt x="10200" y="105574"/>
                    <a:pt x="10200" y="88488"/>
                  </a:cubicBezTo>
                  <a:lnTo>
                    <a:pt x="10200" y="41439"/>
                  </a:lnTo>
                  <a:cubicBezTo>
                    <a:pt x="10200" y="24353"/>
                    <a:pt x="24099" y="10455"/>
                    <a:pt x="41184" y="10455"/>
                  </a:cubicBezTo>
                  <a:lnTo>
                    <a:pt x="128780" y="10455"/>
                  </a:lnTo>
                  <a:cubicBezTo>
                    <a:pt x="145866" y="10455"/>
                    <a:pt x="159764" y="24353"/>
                    <a:pt x="159764" y="41439"/>
                  </a:cubicBezTo>
                  <a:lnTo>
                    <a:pt x="159764" y="88488"/>
                  </a:lnTo>
                  <a:cubicBezTo>
                    <a:pt x="159764" y="105574"/>
                    <a:pt x="145866" y="119472"/>
                    <a:pt x="128780" y="119472"/>
                  </a:cubicBezTo>
                  <a:lnTo>
                    <a:pt x="91549" y="119472"/>
                  </a:lnTo>
                  <a:lnTo>
                    <a:pt x="103789" y="107232"/>
                  </a:lnTo>
                  <a:cubicBezTo>
                    <a:pt x="105829" y="105192"/>
                    <a:pt x="105829" y="102004"/>
                    <a:pt x="103789" y="99964"/>
                  </a:cubicBezTo>
                  <a:cubicBezTo>
                    <a:pt x="101749" y="97924"/>
                    <a:pt x="98561" y="97924"/>
                    <a:pt x="96521" y="99964"/>
                  </a:cubicBezTo>
                  <a:lnTo>
                    <a:pt x="75611" y="120875"/>
                  </a:lnTo>
                  <a:cubicBezTo>
                    <a:pt x="74590" y="121895"/>
                    <a:pt x="74081" y="123170"/>
                    <a:pt x="74081" y="124445"/>
                  </a:cubicBezTo>
                  <a:cubicBezTo>
                    <a:pt x="74081" y="125720"/>
                    <a:pt x="74590" y="127122"/>
                    <a:pt x="75611" y="128015"/>
                  </a:cubicBezTo>
                  <a:lnTo>
                    <a:pt x="96521" y="148926"/>
                  </a:lnTo>
                  <a:cubicBezTo>
                    <a:pt x="97541" y="149946"/>
                    <a:pt x="98816" y="150456"/>
                    <a:pt x="100091" y="150456"/>
                  </a:cubicBezTo>
                  <a:cubicBezTo>
                    <a:pt x="101367" y="150456"/>
                    <a:pt x="102769" y="149946"/>
                    <a:pt x="103662" y="148926"/>
                  </a:cubicBezTo>
                  <a:cubicBezTo>
                    <a:pt x="105702" y="146886"/>
                    <a:pt x="105702" y="143698"/>
                    <a:pt x="103662" y="141658"/>
                  </a:cubicBezTo>
                  <a:lnTo>
                    <a:pt x="91421" y="129417"/>
                  </a:lnTo>
                  <a:lnTo>
                    <a:pt x="128653" y="129417"/>
                  </a:lnTo>
                  <a:cubicBezTo>
                    <a:pt x="151348" y="129417"/>
                    <a:pt x="169837" y="110929"/>
                    <a:pt x="169837" y="88234"/>
                  </a:cubicBezTo>
                  <a:lnTo>
                    <a:pt x="169837" y="41184"/>
                  </a:lnTo>
                  <a:cubicBezTo>
                    <a:pt x="169837" y="18488"/>
                    <a:pt x="151348" y="0"/>
                    <a:pt x="128653" y="0"/>
                  </a:cubicBezTo>
                  <a:close/>
                </a:path>
              </a:pathLst>
            </a:custGeom>
            <a:grpFill/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0180FDC-59DE-D701-507B-5DB54023A02D}"/>
                </a:ext>
              </a:extLst>
            </p:cNvPr>
            <p:cNvSpPr/>
            <p:nvPr/>
          </p:nvSpPr>
          <p:spPr>
            <a:xfrm>
              <a:off x="8694336" y="5419718"/>
              <a:ext cx="14025" cy="14025"/>
            </a:xfrm>
            <a:custGeom>
              <a:avLst/>
              <a:gdLst>
                <a:gd name="connsiteX0" fmla="*/ 14026 w 14025"/>
                <a:gd name="connsiteY0" fmla="*/ 7013 h 14025"/>
                <a:gd name="connsiteX1" fmla="*/ 7013 w 14025"/>
                <a:gd name="connsiteY1" fmla="*/ 14025 h 14025"/>
                <a:gd name="connsiteX2" fmla="*/ 0 w 14025"/>
                <a:gd name="connsiteY2" fmla="*/ 7013 h 14025"/>
                <a:gd name="connsiteX3" fmla="*/ 7013 w 14025"/>
                <a:gd name="connsiteY3" fmla="*/ 0 h 14025"/>
                <a:gd name="connsiteX4" fmla="*/ 14026 w 14025"/>
                <a:gd name="connsiteY4" fmla="*/ 7013 h 1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5" h="14025">
                  <a:moveTo>
                    <a:pt x="14026" y="7013"/>
                  </a:moveTo>
                  <a:cubicBezTo>
                    <a:pt x="14026" y="10886"/>
                    <a:pt x="10886" y="14025"/>
                    <a:pt x="7013" y="14025"/>
                  </a:cubicBezTo>
                  <a:cubicBezTo>
                    <a:pt x="3140" y="14025"/>
                    <a:pt x="0" y="10886"/>
                    <a:pt x="0" y="7013"/>
                  </a:cubicBezTo>
                  <a:cubicBezTo>
                    <a:pt x="0" y="3140"/>
                    <a:pt x="3140" y="0"/>
                    <a:pt x="7013" y="0"/>
                  </a:cubicBezTo>
                  <a:cubicBezTo>
                    <a:pt x="10886" y="0"/>
                    <a:pt x="14026" y="3140"/>
                    <a:pt x="14026" y="7013"/>
                  </a:cubicBezTo>
                  <a:close/>
                </a:path>
              </a:pathLst>
            </a:custGeom>
            <a:grpFill/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3" name="Graphic 96">
            <a:extLst>
              <a:ext uri="{FF2B5EF4-FFF2-40B4-BE49-F238E27FC236}">
                <a16:creationId xmlns:a16="http://schemas.microsoft.com/office/drawing/2014/main" id="{388AB8E7-6501-59CE-0251-3A5118AD0507}"/>
              </a:ext>
            </a:extLst>
          </p:cNvPr>
          <p:cNvGrpSpPr/>
          <p:nvPr/>
        </p:nvGrpSpPr>
        <p:grpSpPr>
          <a:xfrm>
            <a:off x="9605480" y="5162356"/>
            <a:ext cx="163190" cy="130336"/>
            <a:chOff x="6802131" y="5254213"/>
            <a:chExt cx="163190" cy="130336"/>
          </a:xfrm>
          <a:solidFill>
            <a:srgbClr val="FFFFFF"/>
          </a:soli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1CB777-DB96-6790-A03C-3AA9090581E7}"/>
                </a:ext>
              </a:extLst>
            </p:cNvPr>
            <p:cNvSpPr/>
            <p:nvPr/>
          </p:nvSpPr>
          <p:spPr>
            <a:xfrm>
              <a:off x="6802131" y="5270297"/>
              <a:ext cx="163046" cy="114252"/>
            </a:xfrm>
            <a:custGeom>
              <a:avLst/>
              <a:gdLst>
                <a:gd name="connsiteX0" fmla="*/ 135187 w 163046"/>
                <a:gd name="connsiteY0" fmla="*/ 81716 h 114252"/>
                <a:gd name="connsiteX1" fmla="*/ 130724 w 163046"/>
                <a:gd name="connsiteY1" fmla="*/ 75469 h 114252"/>
                <a:gd name="connsiteX2" fmla="*/ 134422 w 163046"/>
                <a:gd name="connsiteY2" fmla="*/ 66799 h 114252"/>
                <a:gd name="connsiteX3" fmla="*/ 143857 w 163046"/>
                <a:gd name="connsiteY3" fmla="*/ 67564 h 114252"/>
                <a:gd name="connsiteX4" fmla="*/ 160943 w 163046"/>
                <a:gd name="connsiteY4" fmla="*/ 84649 h 114252"/>
                <a:gd name="connsiteX5" fmla="*/ 160943 w 163046"/>
                <a:gd name="connsiteY5" fmla="*/ 95232 h 114252"/>
                <a:gd name="connsiteX6" fmla="*/ 143985 w 163046"/>
                <a:gd name="connsiteY6" fmla="*/ 112190 h 114252"/>
                <a:gd name="connsiteX7" fmla="*/ 132892 w 163046"/>
                <a:gd name="connsiteY7" fmla="*/ 111808 h 114252"/>
                <a:gd name="connsiteX8" fmla="*/ 132509 w 163046"/>
                <a:gd name="connsiteY8" fmla="*/ 100715 h 114252"/>
                <a:gd name="connsiteX9" fmla="*/ 135059 w 163046"/>
                <a:gd name="connsiteY9" fmla="*/ 98420 h 114252"/>
                <a:gd name="connsiteX10" fmla="*/ 134804 w 163046"/>
                <a:gd name="connsiteY10" fmla="*/ 97910 h 114252"/>
                <a:gd name="connsiteX11" fmla="*/ 125751 w 163046"/>
                <a:gd name="connsiteY11" fmla="*/ 97910 h 114252"/>
                <a:gd name="connsiteX12" fmla="*/ 107263 w 163046"/>
                <a:gd name="connsiteY12" fmla="*/ 92172 h 114252"/>
                <a:gd name="connsiteX13" fmla="*/ 99868 w 163046"/>
                <a:gd name="connsiteY13" fmla="*/ 85159 h 114252"/>
                <a:gd name="connsiteX14" fmla="*/ 50523 w 163046"/>
                <a:gd name="connsiteY14" fmla="*/ 23447 h 114252"/>
                <a:gd name="connsiteX15" fmla="*/ 36243 w 163046"/>
                <a:gd name="connsiteY15" fmla="*/ 16434 h 114252"/>
                <a:gd name="connsiteX16" fmla="*/ 8574 w 163046"/>
                <a:gd name="connsiteY16" fmla="*/ 16434 h 114252"/>
                <a:gd name="connsiteX17" fmla="*/ 541 w 163046"/>
                <a:gd name="connsiteY17" fmla="*/ 5469 h 114252"/>
                <a:gd name="connsiteX18" fmla="*/ 7937 w 163046"/>
                <a:gd name="connsiteY18" fmla="*/ 113 h 114252"/>
                <a:gd name="connsiteX19" fmla="*/ 39048 w 163046"/>
                <a:gd name="connsiteY19" fmla="*/ 113 h 114252"/>
                <a:gd name="connsiteX20" fmla="*/ 61871 w 163046"/>
                <a:gd name="connsiteY20" fmla="*/ 11461 h 114252"/>
                <a:gd name="connsiteX21" fmla="*/ 100123 w 163046"/>
                <a:gd name="connsiteY21" fmla="*/ 59148 h 114252"/>
                <a:gd name="connsiteX22" fmla="*/ 112746 w 163046"/>
                <a:gd name="connsiteY22" fmla="*/ 74959 h 114252"/>
                <a:gd name="connsiteX23" fmla="*/ 126134 w 163046"/>
                <a:gd name="connsiteY23" fmla="*/ 81589 h 114252"/>
                <a:gd name="connsiteX24" fmla="*/ 135187 w 163046"/>
                <a:gd name="connsiteY24" fmla="*/ 81589 h 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046" h="114252">
                  <a:moveTo>
                    <a:pt x="135187" y="81716"/>
                  </a:moveTo>
                  <a:cubicBezTo>
                    <a:pt x="133147" y="79677"/>
                    <a:pt x="131234" y="78019"/>
                    <a:pt x="130724" y="75469"/>
                  </a:cubicBezTo>
                  <a:cubicBezTo>
                    <a:pt x="130086" y="72026"/>
                    <a:pt x="131489" y="68583"/>
                    <a:pt x="134422" y="66799"/>
                  </a:cubicBezTo>
                  <a:cubicBezTo>
                    <a:pt x="137354" y="65013"/>
                    <a:pt x="141307" y="65141"/>
                    <a:pt x="143857" y="67564"/>
                  </a:cubicBezTo>
                  <a:cubicBezTo>
                    <a:pt x="149722" y="73174"/>
                    <a:pt x="155460" y="78912"/>
                    <a:pt x="160943" y="84649"/>
                  </a:cubicBezTo>
                  <a:cubicBezTo>
                    <a:pt x="163748" y="87582"/>
                    <a:pt x="163748" y="92299"/>
                    <a:pt x="160943" y="95232"/>
                  </a:cubicBezTo>
                  <a:cubicBezTo>
                    <a:pt x="155332" y="100970"/>
                    <a:pt x="149722" y="106708"/>
                    <a:pt x="143985" y="112190"/>
                  </a:cubicBezTo>
                  <a:cubicBezTo>
                    <a:pt x="140924" y="115123"/>
                    <a:pt x="135952" y="114868"/>
                    <a:pt x="132892" y="111808"/>
                  </a:cubicBezTo>
                  <a:cubicBezTo>
                    <a:pt x="129831" y="108748"/>
                    <a:pt x="129704" y="104030"/>
                    <a:pt x="132509" y="100715"/>
                  </a:cubicBezTo>
                  <a:cubicBezTo>
                    <a:pt x="133274" y="99822"/>
                    <a:pt x="134167" y="99185"/>
                    <a:pt x="135059" y="98420"/>
                  </a:cubicBezTo>
                  <a:cubicBezTo>
                    <a:pt x="135059" y="98292"/>
                    <a:pt x="134932" y="98165"/>
                    <a:pt x="134804" y="97910"/>
                  </a:cubicBezTo>
                  <a:cubicBezTo>
                    <a:pt x="131744" y="97910"/>
                    <a:pt x="128811" y="97910"/>
                    <a:pt x="125751" y="97910"/>
                  </a:cubicBezTo>
                  <a:cubicBezTo>
                    <a:pt x="118994" y="97910"/>
                    <a:pt x="112873" y="95997"/>
                    <a:pt x="107263" y="92172"/>
                  </a:cubicBezTo>
                  <a:cubicBezTo>
                    <a:pt x="104458" y="90259"/>
                    <a:pt x="102035" y="87837"/>
                    <a:pt x="99868" y="85159"/>
                  </a:cubicBezTo>
                  <a:cubicBezTo>
                    <a:pt x="83420" y="64631"/>
                    <a:pt x="66972" y="43975"/>
                    <a:pt x="50523" y="23447"/>
                  </a:cubicBezTo>
                  <a:cubicBezTo>
                    <a:pt x="46826" y="18857"/>
                    <a:pt x="42236" y="16434"/>
                    <a:pt x="36243" y="16434"/>
                  </a:cubicBezTo>
                  <a:cubicBezTo>
                    <a:pt x="27062" y="16434"/>
                    <a:pt x="17755" y="16434"/>
                    <a:pt x="8574" y="16434"/>
                  </a:cubicBezTo>
                  <a:cubicBezTo>
                    <a:pt x="2454" y="16434"/>
                    <a:pt x="-1499" y="10951"/>
                    <a:pt x="541" y="5469"/>
                  </a:cubicBezTo>
                  <a:cubicBezTo>
                    <a:pt x="1689" y="2281"/>
                    <a:pt x="4622" y="113"/>
                    <a:pt x="7937" y="113"/>
                  </a:cubicBezTo>
                  <a:cubicBezTo>
                    <a:pt x="18265" y="113"/>
                    <a:pt x="28720" y="-142"/>
                    <a:pt x="39048" y="113"/>
                  </a:cubicBezTo>
                  <a:cubicBezTo>
                    <a:pt x="48228" y="369"/>
                    <a:pt x="56134" y="4321"/>
                    <a:pt x="61871" y="11461"/>
                  </a:cubicBezTo>
                  <a:cubicBezTo>
                    <a:pt x="74749" y="27272"/>
                    <a:pt x="87372" y="43210"/>
                    <a:pt x="100123" y="59148"/>
                  </a:cubicBezTo>
                  <a:cubicBezTo>
                    <a:pt x="104330" y="64376"/>
                    <a:pt x="108538" y="69731"/>
                    <a:pt x="112746" y="74959"/>
                  </a:cubicBezTo>
                  <a:cubicBezTo>
                    <a:pt x="116188" y="79294"/>
                    <a:pt x="120524" y="81589"/>
                    <a:pt x="126134" y="81589"/>
                  </a:cubicBezTo>
                  <a:cubicBezTo>
                    <a:pt x="128939" y="81589"/>
                    <a:pt x="131872" y="81589"/>
                    <a:pt x="135187" y="81589"/>
                  </a:cubicBez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8EFA2E2-2264-F4CE-D394-8F7D92A747F3}"/>
                </a:ext>
              </a:extLst>
            </p:cNvPr>
            <p:cNvSpPr/>
            <p:nvPr/>
          </p:nvSpPr>
          <p:spPr>
            <a:xfrm>
              <a:off x="6891962" y="5254213"/>
              <a:ext cx="73359" cy="53050"/>
            </a:xfrm>
            <a:custGeom>
              <a:avLst/>
              <a:gdLst>
                <a:gd name="connsiteX0" fmla="*/ 44974 w 73359"/>
                <a:gd name="connsiteY0" fmla="*/ 32645 h 53050"/>
                <a:gd name="connsiteX1" fmla="*/ 33243 w 73359"/>
                <a:gd name="connsiteY1" fmla="*/ 32900 h 53050"/>
                <a:gd name="connsiteX2" fmla="*/ 22915 w 73359"/>
                <a:gd name="connsiteY2" fmla="*/ 39275 h 53050"/>
                <a:gd name="connsiteX3" fmla="*/ 14500 w 73359"/>
                <a:gd name="connsiteY3" fmla="*/ 49858 h 53050"/>
                <a:gd name="connsiteX4" fmla="*/ 5830 w 73359"/>
                <a:gd name="connsiteY4" fmla="*/ 52664 h 53050"/>
                <a:gd name="connsiteX5" fmla="*/ 92 w 73359"/>
                <a:gd name="connsiteY5" fmla="*/ 45778 h 53050"/>
                <a:gd name="connsiteX6" fmla="*/ 1112 w 73359"/>
                <a:gd name="connsiteY6" fmla="*/ 40806 h 53050"/>
                <a:gd name="connsiteX7" fmla="*/ 15138 w 73359"/>
                <a:gd name="connsiteY7" fmla="*/ 23975 h 53050"/>
                <a:gd name="connsiteX8" fmla="*/ 35921 w 73359"/>
                <a:gd name="connsiteY8" fmla="*/ 16197 h 53050"/>
                <a:gd name="connsiteX9" fmla="*/ 45356 w 73359"/>
                <a:gd name="connsiteY9" fmla="*/ 15814 h 53050"/>
                <a:gd name="connsiteX10" fmla="*/ 43061 w 73359"/>
                <a:gd name="connsiteY10" fmla="*/ 13774 h 53050"/>
                <a:gd name="connsiteX11" fmla="*/ 43189 w 73359"/>
                <a:gd name="connsiteY11" fmla="*/ 2427 h 53050"/>
                <a:gd name="connsiteX12" fmla="*/ 54409 w 73359"/>
                <a:gd name="connsiteY12" fmla="*/ 2171 h 53050"/>
                <a:gd name="connsiteX13" fmla="*/ 71112 w 73359"/>
                <a:gd name="connsiteY13" fmla="*/ 18875 h 53050"/>
                <a:gd name="connsiteX14" fmla="*/ 71112 w 73359"/>
                <a:gd name="connsiteY14" fmla="*/ 29968 h 53050"/>
                <a:gd name="connsiteX15" fmla="*/ 54409 w 73359"/>
                <a:gd name="connsiteY15" fmla="*/ 46671 h 53050"/>
                <a:gd name="connsiteX16" fmla="*/ 43061 w 73359"/>
                <a:gd name="connsiteY16" fmla="*/ 46416 h 53050"/>
                <a:gd name="connsiteX17" fmla="*/ 43061 w 73359"/>
                <a:gd name="connsiteY17" fmla="*/ 35068 h 53050"/>
                <a:gd name="connsiteX18" fmla="*/ 45229 w 73359"/>
                <a:gd name="connsiteY18" fmla="*/ 33028 h 53050"/>
                <a:gd name="connsiteX19" fmla="*/ 45101 w 73359"/>
                <a:gd name="connsiteY19" fmla="*/ 32518 h 5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3359" h="53050">
                  <a:moveTo>
                    <a:pt x="44974" y="32645"/>
                  </a:moveTo>
                  <a:cubicBezTo>
                    <a:pt x="41021" y="32645"/>
                    <a:pt x="37068" y="32263"/>
                    <a:pt x="33243" y="32900"/>
                  </a:cubicBezTo>
                  <a:cubicBezTo>
                    <a:pt x="29036" y="33538"/>
                    <a:pt x="25593" y="35833"/>
                    <a:pt x="22915" y="39275"/>
                  </a:cubicBezTo>
                  <a:cubicBezTo>
                    <a:pt x="20110" y="42845"/>
                    <a:pt x="17305" y="46416"/>
                    <a:pt x="14500" y="49858"/>
                  </a:cubicBezTo>
                  <a:cubicBezTo>
                    <a:pt x="12205" y="52664"/>
                    <a:pt x="9272" y="53683"/>
                    <a:pt x="5830" y="52664"/>
                  </a:cubicBezTo>
                  <a:cubicBezTo>
                    <a:pt x="2515" y="51643"/>
                    <a:pt x="602" y="49221"/>
                    <a:pt x="92" y="45778"/>
                  </a:cubicBezTo>
                  <a:cubicBezTo>
                    <a:pt x="-163" y="43993"/>
                    <a:pt x="92" y="42208"/>
                    <a:pt x="1112" y="40806"/>
                  </a:cubicBezTo>
                  <a:cubicBezTo>
                    <a:pt x="5575" y="35068"/>
                    <a:pt x="9655" y="28820"/>
                    <a:pt x="15138" y="23975"/>
                  </a:cubicBezTo>
                  <a:cubicBezTo>
                    <a:pt x="21003" y="18747"/>
                    <a:pt x="28143" y="16325"/>
                    <a:pt x="35921" y="16197"/>
                  </a:cubicBezTo>
                  <a:cubicBezTo>
                    <a:pt x="38981" y="16197"/>
                    <a:pt x="42041" y="16197"/>
                    <a:pt x="45356" y="15814"/>
                  </a:cubicBezTo>
                  <a:cubicBezTo>
                    <a:pt x="44591" y="15177"/>
                    <a:pt x="43699" y="14539"/>
                    <a:pt x="43061" y="13774"/>
                  </a:cubicBezTo>
                  <a:cubicBezTo>
                    <a:pt x="40001" y="10459"/>
                    <a:pt x="40129" y="5614"/>
                    <a:pt x="43189" y="2427"/>
                  </a:cubicBezTo>
                  <a:cubicBezTo>
                    <a:pt x="46249" y="-633"/>
                    <a:pt x="51221" y="-889"/>
                    <a:pt x="54409" y="2171"/>
                  </a:cubicBezTo>
                  <a:cubicBezTo>
                    <a:pt x="60019" y="7654"/>
                    <a:pt x="65630" y="13265"/>
                    <a:pt x="71112" y="18875"/>
                  </a:cubicBezTo>
                  <a:cubicBezTo>
                    <a:pt x="74172" y="21935"/>
                    <a:pt x="74045" y="26780"/>
                    <a:pt x="71112" y="29968"/>
                  </a:cubicBezTo>
                  <a:cubicBezTo>
                    <a:pt x="65630" y="35578"/>
                    <a:pt x="60019" y="41188"/>
                    <a:pt x="54409" y="46671"/>
                  </a:cubicBezTo>
                  <a:cubicBezTo>
                    <a:pt x="51221" y="49858"/>
                    <a:pt x="46121" y="49603"/>
                    <a:pt x="43061" y="46416"/>
                  </a:cubicBezTo>
                  <a:cubicBezTo>
                    <a:pt x="40001" y="43228"/>
                    <a:pt x="40001" y="38383"/>
                    <a:pt x="43061" y="35068"/>
                  </a:cubicBezTo>
                  <a:cubicBezTo>
                    <a:pt x="43699" y="34303"/>
                    <a:pt x="44591" y="33665"/>
                    <a:pt x="45229" y="33028"/>
                  </a:cubicBezTo>
                  <a:cubicBezTo>
                    <a:pt x="45229" y="32900"/>
                    <a:pt x="45229" y="32645"/>
                    <a:pt x="45101" y="32518"/>
                  </a:cubicBez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7AAC83A-A176-EB4F-F0A8-765CD5D1F6BD}"/>
                </a:ext>
              </a:extLst>
            </p:cNvPr>
            <p:cNvSpPr/>
            <p:nvPr/>
          </p:nvSpPr>
          <p:spPr>
            <a:xfrm>
              <a:off x="6802163" y="5331348"/>
              <a:ext cx="73593" cy="36986"/>
            </a:xfrm>
            <a:custGeom>
              <a:avLst/>
              <a:gdLst>
                <a:gd name="connsiteX0" fmla="*/ 23588 w 73593"/>
                <a:gd name="connsiteY0" fmla="*/ 36986 h 36986"/>
                <a:gd name="connsiteX1" fmla="*/ 8670 w 73593"/>
                <a:gd name="connsiteY1" fmla="*/ 36986 h 36986"/>
                <a:gd name="connsiteX2" fmla="*/ 0 w 73593"/>
                <a:gd name="connsiteY2" fmla="*/ 28826 h 36986"/>
                <a:gd name="connsiteX3" fmla="*/ 8670 w 73593"/>
                <a:gd name="connsiteY3" fmla="*/ 20665 h 36986"/>
                <a:gd name="connsiteX4" fmla="*/ 35829 w 73593"/>
                <a:gd name="connsiteY4" fmla="*/ 20665 h 36986"/>
                <a:gd name="connsiteX5" fmla="*/ 50747 w 73593"/>
                <a:gd name="connsiteY5" fmla="*/ 13398 h 36986"/>
                <a:gd name="connsiteX6" fmla="*/ 59290 w 73593"/>
                <a:gd name="connsiteY6" fmla="*/ 2815 h 36986"/>
                <a:gd name="connsiteX7" fmla="*/ 68725 w 73593"/>
                <a:gd name="connsiteY7" fmla="*/ 775 h 36986"/>
                <a:gd name="connsiteX8" fmla="*/ 73570 w 73593"/>
                <a:gd name="connsiteY8" fmla="*/ 8935 h 36986"/>
                <a:gd name="connsiteX9" fmla="*/ 71785 w 73593"/>
                <a:gd name="connsiteY9" fmla="*/ 13270 h 36986"/>
                <a:gd name="connsiteX10" fmla="*/ 61840 w 73593"/>
                <a:gd name="connsiteY10" fmla="*/ 25638 h 36986"/>
                <a:gd name="connsiteX11" fmla="*/ 37741 w 73593"/>
                <a:gd name="connsiteY11" fmla="*/ 36986 h 36986"/>
                <a:gd name="connsiteX12" fmla="*/ 23588 w 73593"/>
                <a:gd name="connsiteY12" fmla="*/ 36986 h 36986"/>
                <a:gd name="connsiteX13" fmla="*/ 23588 w 73593"/>
                <a:gd name="connsiteY13" fmla="*/ 36986 h 3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93" h="36986">
                  <a:moveTo>
                    <a:pt x="23588" y="36986"/>
                  </a:moveTo>
                  <a:cubicBezTo>
                    <a:pt x="18616" y="36986"/>
                    <a:pt x="13643" y="36986"/>
                    <a:pt x="8670" y="36986"/>
                  </a:cubicBezTo>
                  <a:cubicBezTo>
                    <a:pt x="3570" y="36986"/>
                    <a:pt x="0" y="33544"/>
                    <a:pt x="0" y="28826"/>
                  </a:cubicBezTo>
                  <a:cubicBezTo>
                    <a:pt x="0" y="24108"/>
                    <a:pt x="3570" y="20665"/>
                    <a:pt x="8670" y="20665"/>
                  </a:cubicBezTo>
                  <a:cubicBezTo>
                    <a:pt x="17723" y="20665"/>
                    <a:pt x="26776" y="20665"/>
                    <a:pt x="35829" y="20665"/>
                  </a:cubicBezTo>
                  <a:cubicBezTo>
                    <a:pt x="42077" y="20665"/>
                    <a:pt x="47049" y="18370"/>
                    <a:pt x="50747" y="13398"/>
                  </a:cubicBezTo>
                  <a:cubicBezTo>
                    <a:pt x="53425" y="9828"/>
                    <a:pt x="56357" y="6258"/>
                    <a:pt x="59290" y="2815"/>
                  </a:cubicBezTo>
                  <a:cubicBezTo>
                    <a:pt x="61585" y="10"/>
                    <a:pt x="65410" y="-755"/>
                    <a:pt x="68725" y="775"/>
                  </a:cubicBezTo>
                  <a:cubicBezTo>
                    <a:pt x="71913" y="2177"/>
                    <a:pt x="73825" y="5365"/>
                    <a:pt x="73570" y="8935"/>
                  </a:cubicBezTo>
                  <a:cubicBezTo>
                    <a:pt x="73570" y="10593"/>
                    <a:pt x="72805" y="11995"/>
                    <a:pt x="71785" y="13270"/>
                  </a:cubicBezTo>
                  <a:cubicBezTo>
                    <a:pt x="68470" y="17351"/>
                    <a:pt x="65283" y="21558"/>
                    <a:pt x="61840" y="25638"/>
                  </a:cubicBezTo>
                  <a:cubicBezTo>
                    <a:pt x="55465" y="32906"/>
                    <a:pt x="47432" y="36731"/>
                    <a:pt x="37741" y="36986"/>
                  </a:cubicBezTo>
                  <a:cubicBezTo>
                    <a:pt x="33024" y="36986"/>
                    <a:pt x="28306" y="36986"/>
                    <a:pt x="23588" y="36986"/>
                  </a:cubicBezTo>
                  <a:lnTo>
                    <a:pt x="23588" y="36986"/>
                  </a:ln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0D5C27D-D646-A21F-A5F8-933C0BFC592D}"/>
              </a:ext>
            </a:extLst>
          </p:cNvPr>
          <p:cNvSpPr/>
          <p:nvPr/>
        </p:nvSpPr>
        <p:spPr>
          <a:xfrm>
            <a:off x="10068099" y="5885952"/>
            <a:ext cx="1063391" cy="30346"/>
          </a:xfrm>
          <a:custGeom>
            <a:avLst/>
            <a:gdLst>
              <a:gd name="connsiteX0" fmla="*/ 1048218 w 1063391"/>
              <a:gd name="connsiteY0" fmla="*/ 0 h 30346"/>
              <a:gd name="connsiteX1" fmla="*/ 1063391 w 1063391"/>
              <a:gd name="connsiteY1" fmla="*/ 15173 h 30346"/>
              <a:gd name="connsiteX2" fmla="*/ 1063391 w 1063391"/>
              <a:gd name="connsiteY2" fmla="*/ 15173 h 30346"/>
              <a:gd name="connsiteX3" fmla="*/ 1048218 w 1063391"/>
              <a:gd name="connsiteY3" fmla="*/ 30346 h 30346"/>
              <a:gd name="connsiteX4" fmla="*/ 15173 w 1063391"/>
              <a:gd name="connsiteY4" fmla="*/ 30346 h 30346"/>
              <a:gd name="connsiteX5" fmla="*/ 0 w 1063391"/>
              <a:gd name="connsiteY5" fmla="*/ 15173 h 30346"/>
              <a:gd name="connsiteX6" fmla="*/ 0 w 1063391"/>
              <a:gd name="connsiteY6" fmla="*/ 15173 h 30346"/>
              <a:gd name="connsiteX7" fmla="*/ 15173 w 1063391"/>
              <a:gd name="connsiteY7" fmla="*/ 0 h 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391" h="30346">
                <a:moveTo>
                  <a:pt x="1048218" y="0"/>
                </a:moveTo>
                <a:cubicBezTo>
                  <a:pt x="1056598" y="0"/>
                  <a:pt x="1063391" y="6793"/>
                  <a:pt x="1063391" y="15173"/>
                </a:cubicBezTo>
                <a:lnTo>
                  <a:pt x="1063391" y="15173"/>
                </a:lnTo>
                <a:cubicBezTo>
                  <a:pt x="1063391" y="23553"/>
                  <a:pt x="1056598" y="30346"/>
                  <a:pt x="1048218" y="30346"/>
                </a:cubicBezTo>
                <a:lnTo>
                  <a:pt x="15173" y="30346"/>
                </a:lnTo>
                <a:cubicBezTo>
                  <a:pt x="6793" y="30346"/>
                  <a:pt x="0" y="23553"/>
                  <a:pt x="0" y="15173"/>
                </a:cubicBezTo>
                <a:lnTo>
                  <a:pt x="0" y="15173"/>
                </a:lnTo>
                <a:cubicBezTo>
                  <a:pt x="0" y="6793"/>
                  <a:pt x="6793" y="0"/>
                  <a:pt x="15173" y="0"/>
                </a:cubicBezTo>
                <a:close/>
              </a:path>
            </a:pathLst>
          </a:custGeom>
          <a:solidFill>
            <a:srgbClr val="FFFFFF"/>
          </a:solidFill>
          <a:ln w="1271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95" name="Picture 194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6AFFCF9B-0F05-FDB9-BE01-82AD5FEFF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36" y="970211"/>
            <a:ext cx="2534199" cy="5049871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1D9174C-B858-4D54-DED1-A48C24B4B716}"/>
              </a:ext>
            </a:extLst>
          </p:cNvPr>
          <p:cNvGrpSpPr/>
          <p:nvPr/>
        </p:nvGrpSpPr>
        <p:grpSpPr>
          <a:xfrm>
            <a:off x="6635568" y="1035482"/>
            <a:ext cx="2398024" cy="4919329"/>
            <a:chOff x="6610851" y="1034514"/>
            <a:chExt cx="2398024" cy="4919329"/>
          </a:xfrm>
        </p:grpSpPr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67492CB2-366D-A553-AE70-0AEE0B675FD8}"/>
                </a:ext>
              </a:extLst>
            </p:cNvPr>
            <p:cNvSpPr/>
            <p:nvPr/>
          </p:nvSpPr>
          <p:spPr>
            <a:xfrm>
              <a:off x="6610851" y="1034514"/>
              <a:ext cx="2398024" cy="4919329"/>
            </a:xfrm>
            <a:prstGeom prst="roundRect">
              <a:avLst>
                <a:gd name="adj" fmla="val 12695"/>
              </a:avLst>
            </a:prstGeom>
            <a:solidFill>
              <a:srgbClr val="121212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38597D9-EB16-338C-7331-CA663CD089E8}"/>
                </a:ext>
              </a:extLst>
            </p:cNvPr>
            <p:cNvGrpSpPr/>
            <p:nvPr/>
          </p:nvGrpSpPr>
          <p:grpSpPr>
            <a:xfrm>
              <a:off x="6979821" y="3259935"/>
              <a:ext cx="1623603" cy="483518"/>
              <a:chOff x="7189177" y="3565404"/>
              <a:chExt cx="1623603" cy="483518"/>
            </a:xfrm>
          </p:grpSpPr>
          <p:pic>
            <p:nvPicPr>
              <p:cNvPr id="177" name="Graphic 176">
                <a:extLst>
                  <a:ext uri="{FF2B5EF4-FFF2-40B4-BE49-F238E27FC236}">
                    <a16:creationId xmlns:a16="http://schemas.microsoft.com/office/drawing/2014/main" id="{FD3BBF87-B4CA-227E-73DA-D2896B426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89177" y="3565404"/>
                <a:ext cx="485585" cy="483518"/>
              </a:xfrm>
              <a:prstGeom prst="rect">
                <a:avLst/>
              </a:prstGeom>
            </p:spPr>
          </p:pic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45BEA65-40DD-527F-F370-DCC85E76911F}"/>
                  </a:ext>
                </a:extLst>
              </p:cNvPr>
              <p:cNvSpPr txBox="1"/>
              <p:nvPr/>
            </p:nvSpPr>
            <p:spPr>
              <a:xfrm>
                <a:off x="7722417" y="3635683"/>
                <a:ext cx="10903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dirty="0">
                    <a:solidFill>
                      <a:srgbClr val="1ED760"/>
                    </a:solidFill>
                    <a:latin typeface="Poppins SemiBold" panose="00000700000000000000" pitchFamily="50" charset="0"/>
                    <a:cs typeface="Poppins SemiBold" panose="00000700000000000000" pitchFamily="50" charset="0"/>
                  </a:rPr>
                  <a:t>Spotify</a:t>
                </a:r>
              </a:p>
            </p:txBody>
          </p:sp>
        </p:grpSp>
      </p:grpSp>
      <p:pic>
        <p:nvPicPr>
          <p:cNvPr id="190" name="Picture 189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CDD0512E-BEBC-6F1C-FB83-137C8516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1" y="970211"/>
            <a:ext cx="2534199" cy="50498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3326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pic>
        <p:nvPicPr>
          <p:cNvPr id="201" name="Picture Placeholder 200" descr="Text&#10;&#10;Description automatically generated">
            <a:extLst>
              <a:ext uri="{FF2B5EF4-FFF2-40B4-BE49-F238E27FC236}">
                <a16:creationId xmlns:a16="http://schemas.microsoft.com/office/drawing/2014/main" id="{4E3F75CB-9225-DC65-F39A-74C7C9F63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02" name="Address:…">
            <a:extLst>
              <a:ext uri="{FF2B5EF4-FFF2-40B4-BE49-F238E27FC236}">
                <a16:creationId xmlns:a16="http://schemas.microsoft.com/office/drawing/2014/main" id="{5FD67B0E-B486-259A-9A30-8FE699C95D33}"/>
              </a:ext>
            </a:extLst>
          </p:cNvPr>
          <p:cNvSpPr txBox="1"/>
          <p:nvPr/>
        </p:nvSpPr>
        <p:spPr>
          <a:xfrm>
            <a:off x="3212466" y="4658232"/>
            <a:ext cx="3017492" cy="298543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 b="0" i="0">
                <a:solidFill>
                  <a:srgbClr val="B4B5B2"/>
                </a:solidFill>
                <a:effectLst/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66 Brooklynn Golden Street Line New York, USA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46438C-55B7-B602-AFA4-BC7E4EE55CA0}"/>
              </a:ext>
            </a:extLst>
          </p:cNvPr>
          <p:cNvSpPr txBox="1"/>
          <p:nvPr/>
        </p:nvSpPr>
        <p:spPr>
          <a:xfrm>
            <a:off x="3212466" y="4431753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Address :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BF23DE9-2382-C1CC-FD8D-214781D53B55}"/>
              </a:ext>
            </a:extLst>
          </p:cNvPr>
          <p:cNvSpPr txBox="1"/>
          <p:nvPr/>
        </p:nvSpPr>
        <p:spPr>
          <a:xfrm>
            <a:off x="3212466" y="5367208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Follow us :</a:t>
            </a:r>
          </a:p>
        </p:txBody>
      </p:sp>
      <p:sp>
        <p:nvSpPr>
          <p:cNvPr id="206" name="Address:…">
            <a:extLst>
              <a:ext uri="{FF2B5EF4-FFF2-40B4-BE49-F238E27FC236}">
                <a16:creationId xmlns:a16="http://schemas.microsoft.com/office/drawing/2014/main" id="{79169794-4F2E-2AE6-F969-996FB49E062E}"/>
              </a:ext>
            </a:extLst>
          </p:cNvPr>
          <p:cNvSpPr txBox="1"/>
          <p:nvPr/>
        </p:nvSpPr>
        <p:spPr>
          <a:xfrm>
            <a:off x="3212466" y="3780359"/>
            <a:ext cx="2225967" cy="298543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 b="0" i="0">
                <a:solidFill>
                  <a:srgbClr val="B4B5B2"/>
                </a:solidFill>
                <a:effectLst/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+92 666 8888 000, +0123 456 78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E052AEF-C577-9AD6-6D0F-C2297B334D02}"/>
              </a:ext>
            </a:extLst>
          </p:cNvPr>
          <p:cNvSpPr txBox="1"/>
          <p:nvPr/>
        </p:nvSpPr>
        <p:spPr>
          <a:xfrm>
            <a:off x="3212466" y="3553880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Phone :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F17B73C-6397-9ABD-F0A1-D7B02B843370}"/>
              </a:ext>
            </a:extLst>
          </p:cNvPr>
          <p:cNvSpPr txBox="1"/>
          <p:nvPr/>
        </p:nvSpPr>
        <p:spPr>
          <a:xfrm>
            <a:off x="3216685" y="2584707"/>
            <a:ext cx="321133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Maxime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assumenda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200" dirty="0">
              <a:solidFill>
                <a:srgbClr val="B4B5B2"/>
              </a:solidFill>
            </a:endParaRPr>
          </a:p>
        </p:txBody>
      </p:sp>
      <p:sp>
        <p:nvSpPr>
          <p:cNvPr id="217" name="Graphic 215">
            <a:extLst>
              <a:ext uri="{FF2B5EF4-FFF2-40B4-BE49-F238E27FC236}">
                <a16:creationId xmlns:a16="http://schemas.microsoft.com/office/drawing/2014/main" id="{FB42F776-C64D-8B60-F900-DF34DAC9E2EA}"/>
              </a:ext>
            </a:extLst>
          </p:cNvPr>
          <p:cNvSpPr/>
          <p:nvPr/>
        </p:nvSpPr>
        <p:spPr>
          <a:xfrm>
            <a:off x="4116701" y="5718044"/>
            <a:ext cx="234838" cy="235119"/>
          </a:xfrm>
          <a:custGeom>
            <a:avLst/>
            <a:gdLst>
              <a:gd name="connsiteX0" fmla="*/ 0 w 588046"/>
              <a:gd name="connsiteY0" fmla="*/ 312851 h 588751"/>
              <a:gd name="connsiteX1" fmla="*/ 0 w 588046"/>
              <a:gd name="connsiteY1" fmla="*/ 276022 h 588751"/>
              <a:gd name="connsiteX2" fmla="*/ 5800 w 588046"/>
              <a:gd name="connsiteY2" fmla="*/ 237801 h 588751"/>
              <a:gd name="connsiteX3" fmla="*/ 265460 w 588046"/>
              <a:gd name="connsiteY3" fmla="*/ 1456 h 588751"/>
              <a:gd name="connsiteX4" fmla="*/ 441950 w 588046"/>
              <a:gd name="connsiteY4" fmla="*/ 40141 h 588751"/>
              <a:gd name="connsiteX5" fmla="*/ 586947 w 588046"/>
              <a:gd name="connsiteY5" fmla="*/ 323929 h 588751"/>
              <a:gd name="connsiteX6" fmla="*/ 522916 w 588046"/>
              <a:gd name="connsiteY6" fmla="*/ 479772 h 588751"/>
              <a:gd name="connsiteX7" fmla="*/ 345672 w 588046"/>
              <a:gd name="connsiteY7" fmla="*/ 584169 h 588751"/>
              <a:gd name="connsiteX8" fmla="*/ 312787 w 588046"/>
              <a:gd name="connsiteY8" fmla="*/ 588751 h 588751"/>
              <a:gd name="connsiteX9" fmla="*/ 276016 w 588046"/>
              <a:gd name="connsiteY9" fmla="*/ 588751 h 588751"/>
              <a:gd name="connsiteX10" fmla="*/ 254440 w 588046"/>
              <a:gd name="connsiteY10" fmla="*/ 586083 h 588751"/>
              <a:gd name="connsiteX11" fmla="*/ 108922 w 588046"/>
              <a:gd name="connsiteY11" fmla="*/ 522865 h 588751"/>
              <a:gd name="connsiteX12" fmla="*/ 4524 w 588046"/>
              <a:gd name="connsiteY12" fmla="*/ 345737 h 588751"/>
              <a:gd name="connsiteX13" fmla="*/ 0 w 588046"/>
              <a:gd name="connsiteY13" fmla="*/ 312851 h 588751"/>
              <a:gd name="connsiteX14" fmla="*/ 135137 w 588046"/>
              <a:gd name="connsiteY14" fmla="*/ 400545 h 588751"/>
              <a:gd name="connsiteX15" fmla="*/ 136355 w 588046"/>
              <a:gd name="connsiteY15" fmla="*/ 402111 h 588751"/>
              <a:gd name="connsiteX16" fmla="*/ 138269 w 588046"/>
              <a:gd name="connsiteY16" fmla="*/ 403329 h 588751"/>
              <a:gd name="connsiteX17" fmla="*/ 323053 w 588046"/>
              <a:gd name="connsiteY17" fmla="*/ 410521 h 588751"/>
              <a:gd name="connsiteX18" fmla="*/ 428843 w 588046"/>
              <a:gd name="connsiteY18" fmla="*/ 235829 h 588751"/>
              <a:gd name="connsiteX19" fmla="*/ 433540 w 588046"/>
              <a:gd name="connsiteY19" fmla="*/ 225795 h 588751"/>
              <a:gd name="connsiteX20" fmla="*/ 461380 w 588046"/>
              <a:gd name="connsiteY20" fmla="*/ 196100 h 588751"/>
              <a:gd name="connsiteX21" fmla="*/ 426581 w 588046"/>
              <a:gd name="connsiteY21" fmla="*/ 205496 h 588751"/>
              <a:gd name="connsiteX22" fmla="*/ 425885 w 588046"/>
              <a:gd name="connsiteY22" fmla="*/ 203988 h 588751"/>
              <a:gd name="connsiteX23" fmla="*/ 452970 w 588046"/>
              <a:gd name="connsiteY23" fmla="*/ 168492 h 588751"/>
              <a:gd name="connsiteX24" fmla="*/ 447692 w 588046"/>
              <a:gd name="connsiteY24" fmla="*/ 171044 h 588751"/>
              <a:gd name="connsiteX25" fmla="*/ 414981 w 588046"/>
              <a:gd name="connsiteY25" fmla="*/ 183282 h 588751"/>
              <a:gd name="connsiteX26" fmla="*/ 406919 w 588046"/>
              <a:gd name="connsiteY26" fmla="*/ 181020 h 588751"/>
              <a:gd name="connsiteX27" fmla="*/ 311842 w 588046"/>
              <a:gd name="connsiteY27" fmla="*/ 184653 h 588751"/>
              <a:gd name="connsiteX28" fmla="*/ 295793 w 588046"/>
              <a:gd name="connsiteY28" fmla="*/ 214601 h 588751"/>
              <a:gd name="connsiteX29" fmla="*/ 293358 w 588046"/>
              <a:gd name="connsiteY29" fmla="*/ 246037 h 588751"/>
              <a:gd name="connsiteX30" fmla="*/ 155611 w 588046"/>
              <a:gd name="connsiteY30" fmla="*/ 175394 h 588751"/>
              <a:gd name="connsiteX31" fmla="*/ 175330 w 588046"/>
              <a:gd name="connsiteY31" fmla="*/ 265350 h 588751"/>
              <a:gd name="connsiteX32" fmla="*/ 174518 w 588046"/>
              <a:gd name="connsiteY32" fmla="*/ 266568 h 588751"/>
              <a:gd name="connsiteX33" fmla="*/ 146795 w 588046"/>
              <a:gd name="connsiteY33" fmla="*/ 258797 h 588751"/>
              <a:gd name="connsiteX34" fmla="*/ 197950 w 588046"/>
              <a:gd name="connsiteY34" fmla="*/ 325553 h 588751"/>
              <a:gd name="connsiteX35" fmla="*/ 169878 w 588046"/>
              <a:gd name="connsiteY35" fmla="*/ 325553 h 588751"/>
              <a:gd name="connsiteX36" fmla="*/ 232749 w 588046"/>
              <a:gd name="connsiteY36" fmla="*/ 372880 h 588751"/>
              <a:gd name="connsiteX37" fmla="*/ 135137 w 588046"/>
              <a:gd name="connsiteY37" fmla="*/ 400545 h 58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8046" h="588751">
                <a:moveTo>
                  <a:pt x="0" y="312851"/>
                </a:moveTo>
                <a:lnTo>
                  <a:pt x="0" y="276022"/>
                </a:lnTo>
                <a:cubicBezTo>
                  <a:pt x="1856" y="263204"/>
                  <a:pt x="3248" y="250271"/>
                  <a:pt x="5800" y="237801"/>
                </a:cubicBezTo>
                <a:cubicBezTo>
                  <a:pt x="30815" y="110408"/>
                  <a:pt x="136282" y="14411"/>
                  <a:pt x="265460" y="1456"/>
                </a:cubicBezTo>
                <a:cubicBezTo>
                  <a:pt x="328331" y="-4344"/>
                  <a:pt x="388127" y="6908"/>
                  <a:pt x="441950" y="40141"/>
                </a:cubicBezTo>
                <a:cubicBezTo>
                  <a:pt x="547334" y="105100"/>
                  <a:pt x="596169" y="200450"/>
                  <a:pt x="586947" y="323929"/>
                </a:cubicBezTo>
                <a:cubicBezTo>
                  <a:pt x="582493" y="381311"/>
                  <a:pt x="560092" y="435835"/>
                  <a:pt x="522916" y="479772"/>
                </a:cubicBezTo>
                <a:cubicBezTo>
                  <a:pt x="478577" y="535060"/>
                  <a:pt x="415525" y="572198"/>
                  <a:pt x="345672" y="584169"/>
                </a:cubicBezTo>
                <a:cubicBezTo>
                  <a:pt x="334827" y="586141"/>
                  <a:pt x="323749" y="587243"/>
                  <a:pt x="312787" y="588751"/>
                </a:cubicBezTo>
                <a:lnTo>
                  <a:pt x="276016" y="588751"/>
                </a:lnTo>
                <a:cubicBezTo>
                  <a:pt x="268824" y="587881"/>
                  <a:pt x="261632" y="587069"/>
                  <a:pt x="254440" y="586083"/>
                </a:cubicBezTo>
                <a:cubicBezTo>
                  <a:pt x="200986" y="578998"/>
                  <a:pt x="150580" y="557100"/>
                  <a:pt x="108922" y="522865"/>
                </a:cubicBezTo>
                <a:cubicBezTo>
                  <a:pt x="53657" y="478554"/>
                  <a:pt x="16522" y="415548"/>
                  <a:pt x="4524" y="345737"/>
                </a:cubicBezTo>
                <a:cubicBezTo>
                  <a:pt x="2610" y="334833"/>
                  <a:pt x="1508" y="323813"/>
                  <a:pt x="0" y="312851"/>
                </a:cubicBezTo>
                <a:close/>
                <a:moveTo>
                  <a:pt x="135137" y="400545"/>
                </a:moveTo>
                <a:cubicBezTo>
                  <a:pt x="135499" y="401100"/>
                  <a:pt x="135907" y="401624"/>
                  <a:pt x="136355" y="402111"/>
                </a:cubicBezTo>
                <a:cubicBezTo>
                  <a:pt x="136948" y="402584"/>
                  <a:pt x="137590" y="402992"/>
                  <a:pt x="138269" y="403329"/>
                </a:cubicBezTo>
                <a:cubicBezTo>
                  <a:pt x="198646" y="437433"/>
                  <a:pt x="261400" y="441550"/>
                  <a:pt x="323053" y="410521"/>
                </a:cubicBezTo>
                <a:cubicBezTo>
                  <a:pt x="393637" y="375026"/>
                  <a:pt x="426581" y="314011"/>
                  <a:pt x="428843" y="235829"/>
                </a:cubicBezTo>
                <a:cubicBezTo>
                  <a:pt x="428539" y="231891"/>
                  <a:pt x="430322" y="228084"/>
                  <a:pt x="433540" y="225795"/>
                </a:cubicBezTo>
                <a:cubicBezTo>
                  <a:pt x="444440" y="217550"/>
                  <a:pt x="453854" y="207508"/>
                  <a:pt x="461380" y="196100"/>
                </a:cubicBezTo>
                <a:lnTo>
                  <a:pt x="426581" y="205496"/>
                </a:lnTo>
                <a:lnTo>
                  <a:pt x="425885" y="203988"/>
                </a:lnTo>
                <a:cubicBezTo>
                  <a:pt x="438566" y="195451"/>
                  <a:pt x="448085" y="182978"/>
                  <a:pt x="452970" y="168492"/>
                </a:cubicBezTo>
                <a:cubicBezTo>
                  <a:pt x="450592" y="169594"/>
                  <a:pt x="449200" y="170464"/>
                  <a:pt x="447692" y="171044"/>
                </a:cubicBezTo>
                <a:cubicBezTo>
                  <a:pt x="436788" y="175104"/>
                  <a:pt x="425827" y="179048"/>
                  <a:pt x="414981" y="183282"/>
                </a:cubicBezTo>
                <a:cubicBezTo>
                  <a:pt x="412090" y="184410"/>
                  <a:pt x="408802" y="183487"/>
                  <a:pt x="406919" y="181020"/>
                </a:cubicBezTo>
                <a:cubicBezTo>
                  <a:pt x="379661" y="155769"/>
                  <a:pt x="337094" y="157395"/>
                  <a:pt x="311842" y="184653"/>
                </a:cubicBezTo>
                <a:cubicBezTo>
                  <a:pt x="304018" y="193098"/>
                  <a:pt x="298493" y="203410"/>
                  <a:pt x="295793" y="214601"/>
                </a:cubicBezTo>
                <a:cubicBezTo>
                  <a:pt x="294173" y="225001"/>
                  <a:pt x="293359" y="235511"/>
                  <a:pt x="293358" y="246037"/>
                </a:cubicBezTo>
                <a:cubicBezTo>
                  <a:pt x="238375" y="242267"/>
                  <a:pt x="192498" y="218487"/>
                  <a:pt x="155611" y="175394"/>
                </a:cubicBezTo>
                <a:cubicBezTo>
                  <a:pt x="139429" y="211122"/>
                  <a:pt x="146273" y="240643"/>
                  <a:pt x="175330" y="265350"/>
                </a:cubicBezTo>
                <a:lnTo>
                  <a:pt x="174518" y="266568"/>
                </a:lnTo>
                <a:lnTo>
                  <a:pt x="146795" y="258797"/>
                </a:lnTo>
                <a:cubicBezTo>
                  <a:pt x="144069" y="285592"/>
                  <a:pt x="164194" y="310995"/>
                  <a:pt x="197950" y="325553"/>
                </a:cubicBezTo>
                <a:lnTo>
                  <a:pt x="169878" y="325553"/>
                </a:lnTo>
                <a:cubicBezTo>
                  <a:pt x="181478" y="354552"/>
                  <a:pt x="201836" y="369748"/>
                  <a:pt x="232749" y="372880"/>
                </a:cubicBezTo>
                <a:cubicBezTo>
                  <a:pt x="204903" y="394159"/>
                  <a:pt x="170006" y="404049"/>
                  <a:pt x="135137" y="400545"/>
                </a:cubicBezTo>
                <a:close/>
              </a:path>
            </a:pathLst>
          </a:custGeom>
          <a:solidFill>
            <a:srgbClr val="1ED760"/>
          </a:solidFill>
          <a:ln w="575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Graphic 211">
            <a:extLst>
              <a:ext uri="{FF2B5EF4-FFF2-40B4-BE49-F238E27FC236}">
                <a16:creationId xmlns:a16="http://schemas.microsoft.com/office/drawing/2014/main" id="{9E8FBE3C-F095-6CF5-6D87-2F4866E0E61E}"/>
              </a:ext>
            </a:extLst>
          </p:cNvPr>
          <p:cNvSpPr/>
          <p:nvPr/>
        </p:nvSpPr>
        <p:spPr>
          <a:xfrm>
            <a:off x="3287713" y="5714354"/>
            <a:ext cx="242655" cy="242498"/>
          </a:xfrm>
          <a:custGeom>
            <a:avLst/>
            <a:gdLst>
              <a:gd name="connsiteX0" fmla="*/ 491014 w 966977"/>
              <a:gd name="connsiteY0" fmla="*/ 966353 h 966353"/>
              <a:gd name="connsiteX1" fmla="*/ 452914 w 966977"/>
              <a:gd name="connsiteY1" fmla="*/ 966353 h 966353"/>
              <a:gd name="connsiteX2" fmla="*/ 446627 w 966977"/>
              <a:gd name="connsiteY2" fmla="*/ 964924 h 966353"/>
              <a:gd name="connsiteX3" fmla="*/ 279845 w 966977"/>
              <a:gd name="connsiteY3" fmla="*/ 921300 h 966353"/>
              <a:gd name="connsiteX4" fmla="*/ 7525 w 966977"/>
              <a:gd name="connsiteY4" fmla="*/ 567160 h 966353"/>
              <a:gd name="connsiteX5" fmla="*/ 0 w 966977"/>
              <a:gd name="connsiteY5" fmla="*/ 513154 h 966353"/>
              <a:gd name="connsiteX6" fmla="*/ 0 w 966977"/>
              <a:gd name="connsiteY6" fmla="*/ 452765 h 966353"/>
              <a:gd name="connsiteX7" fmla="*/ 2286 w 966977"/>
              <a:gd name="connsiteY7" fmla="*/ 434191 h 966353"/>
              <a:gd name="connsiteX8" fmla="*/ 122587 w 966977"/>
              <a:gd name="connsiteY8" fmla="*/ 161872 h 966353"/>
              <a:gd name="connsiteX9" fmla="*/ 561975 w 966977"/>
              <a:gd name="connsiteY9" fmla="*/ 6233 h 966353"/>
              <a:gd name="connsiteX10" fmla="*/ 817626 w 966977"/>
              <a:gd name="connsiteY10" fmla="*/ 134249 h 966353"/>
              <a:gd name="connsiteX11" fmla="*/ 955929 w 966977"/>
              <a:gd name="connsiteY11" fmla="*/ 582591 h 966353"/>
              <a:gd name="connsiteX12" fmla="*/ 707136 w 966977"/>
              <a:gd name="connsiteY12" fmla="*/ 911489 h 966353"/>
              <a:gd name="connsiteX13" fmla="*/ 617696 w 966977"/>
              <a:gd name="connsiteY13" fmla="*/ 947303 h 966353"/>
              <a:gd name="connsiteX14" fmla="*/ 617696 w 966977"/>
              <a:gd name="connsiteY14" fmla="*/ 590497 h 966353"/>
              <a:gd name="connsiteX15" fmla="*/ 721233 w 966977"/>
              <a:gd name="connsiteY15" fmla="*/ 590497 h 966353"/>
              <a:gd name="connsiteX16" fmla="*/ 736949 w 966977"/>
              <a:gd name="connsiteY16" fmla="*/ 469148 h 966353"/>
              <a:gd name="connsiteX17" fmla="*/ 617887 w 966977"/>
              <a:gd name="connsiteY17" fmla="*/ 469148 h 966353"/>
              <a:gd name="connsiteX18" fmla="*/ 617220 w 966977"/>
              <a:gd name="connsiteY18" fmla="*/ 464386 h 966353"/>
              <a:gd name="connsiteX19" fmla="*/ 617220 w 966977"/>
              <a:gd name="connsiteY19" fmla="*/ 382185 h 966353"/>
              <a:gd name="connsiteX20" fmla="*/ 664274 w 966977"/>
              <a:gd name="connsiteY20" fmla="*/ 334560 h 966353"/>
              <a:gd name="connsiteX21" fmla="*/ 729806 w 966977"/>
              <a:gd name="connsiteY21" fmla="*/ 333322 h 966353"/>
              <a:gd name="connsiteX22" fmla="*/ 739331 w 966977"/>
              <a:gd name="connsiteY22" fmla="*/ 333322 h 966353"/>
              <a:gd name="connsiteX23" fmla="*/ 739331 w 966977"/>
              <a:gd name="connsiteY23" fmla="*/ 224832 h 966353"/>
              <a:gd name="connsiteX24" fmla="*/ 624078 w 966977"/>
              <a:gd name="connsiteY24" fmla="*/ 222070 h 966353"/>
              <a:gd name="connsiteX25" fmla="*/ 569500 w 966977"/>
              <a:gd name="connsiteY25" fmla="*/ 238072 h 966353"/>
              <a:gd name="connsiteX26" fmla="*/ 493300 w 966977"/>
              <a:gd name="connsiteY26" fmla="*/ 359706 h 966353"/>
              <a:gd name="connsiteX27" fmla="*/ 491966 w 966977"/>
              <a:gd name="connsiteY27" fmla="*/ 457813 h 966353"/>
              <a:gd name="connsiteX28" fmla="*/ 491966 w 966977"/>
              <a:gd name="connsiteY28" fmla="*/ 469815 h 966353"/>
              <a:gd name="connsiteX29" fmla="*/ 388715 w 966977"/>
              <a:gd name="connsiteY29" fmla="*/ 469815 h 966353"/>
              <a:gd name="connsiteX30" fmla="*/ 388715 w 966977"/>
              <a:gd name="connsiteY30" fmla="*/ 590497 h 966353"/>
              <a:gd name="connsiteX31" fmla="*/ 491966 w 966977"/>
              <a:gd name="connsiteY31" fmla="*/ 590497 h 966353"/>
              <a:gd name="connsiteX32" fmla="*/ 491966 w 966977"/>
              <a:gd name="connsiteY32" fmla="*/ 601641 h 966353"/>
              <a:gd name="connsiteX33" fmla="*/ 491966 w 966977"/>
              <a:gd name="connsiteY33" fmla="*/ 956638 h 966353"/>
              <a:gd name="connsiteX34" fmla="*/ 491014 w 966977"/>
              <a:gd name="connsiteY34" fmla="*/ 966353 h 96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66977" h="966353">
                <a:moveTo>
                  <a:pt x="491014" y="966353"/>
                </a:moveTo>
                <a:lnTo>
                  <a:pt x="452914" y="966353"/>
                </a:lnTo>
                <a:cubicBezTo>
                  <a:pt x="450863" y="965696"/>
                  <a:pt x="448760" y="965220"/>
                  <a:pt x="446627" y="964924"/>
                </a:cubicBezTo>
                <a:cubicBezTo>
                  <a:pt x="388750" y="961210"/>
                  <a:pt x="332126" y="946403"/>
                  <a:pt x="279845" y="921300"/>
                </a:cubicBezTo>
                <a:cubicBezTo>
                  <a:pt x="130619" y="848465"/>
                  <a:pt x="39846" y="730419"/>
                  <a:pt x="7525" y="567160"/>
                </a:cubicBezTo>
                <a:cubicBezTo>
                  <a:pt x="4000" y="549349"/>
                  <a:pt x="2477" y="531156"/>
                  <a:pt x="0" y="513154"/>
                </a:cubicBezTo>
                <a:lnTo>
                  <a:pt x="0" y="452765"/>
                </a:lnTo>
                <a:cubicBezTo>
                  <a:pt x="762" y="446574"/>
                  <a:pt x="1619" y="440383"/>
                  <a:pt x="2286" y="434191"/>
                </a:cubicBezTo>
                <a:cubicBezTo>
                  <a:pt x="11619" y="332728"/>
                  <a:pt x="53864" y="237098"/>
                  <a:pt x="122587" y="161872"/>
                </a:cubicBezTo>
                <a:cubicBezTo>
                  <a:pt x="241173" y="32808"/>
                  <a:pt x="388811" y="-19103"/>
                  <a:pt x="561975" y="6233"/>
                </a:cubicBezTo>
                <a:cubicBezTo>
                  <a:pt x="658841" y="19983"/>
                  <a:pt x="748589" y="64923"/>
                  <a:pt x="817626" y="134249"/>
                </a:cubicBezTo>
                <a:cubicBezTo>
                  <a:pt x="943451" y="258646"/>
                  <a:pt x="990600" y="409522"/>
                  <a:pt x="955929" y="582591"/>
                </a:cubicBezTo>
                <a:cubicBezTo>
                  <a:pt x="925925" y="730514"/>
                  <a:pt x="839629" y="839766"/>
                  <a:pt x="707136" y="911489"/>
                </a:cubicBezTo>
                <a:cubicBezTo>
                  <a:pt x="678777" y="926780"/>
                  <a:pt x="648771" y="938794"/>
                  <a:pt x="617696" y="947303"/>
                </a:cubicBezTo>
                <a:lnTo>
                  <a:pt x="617696" y="590497"/>
                </a:lnTo>
                <a:lnTo>
                  <a:pt x="721233" y="590497"/>
                </a:lnTo>
                <a:cubicBezTo>
                  <a:pt x="726472" y="549825"/>
                  <a:pt x="731615" y="510106"/>
                  <a:pt x="736949" y="469148"/>
                </a:cubicBezTo>
                <a:lnTo>
                  <a:pt x="617887" y="469148"/>
                </a:lnTo>
                <a:cubicBezTo>
                  <a:pt x="617887" y="466862"/>
                  <a:pt x="617220" y="465624"/>
                  <a:pt x="617220" y="464386"/>
                </a:cubicBezTo>
                <a:cubicBezTo>
                  <a:pt x="617220" y="436954"/>
                  <a:pt x="617220" y="409617"/>
                  <a:pt x="617220" y="382185"/>
                </a:cubicBezTo>
                <a:cubicBezTo>
                  <a:pt x="618077" y="352086"/>
                  <a:pt x="634079" y="335798"/>
                  <a:pt x="664274" y="334560"/>
                </a:cubicBezTo>
                <a:cubicBezTo>
                  <a:pt x="686372" y="333322"/>
                  <a:pt x="708088" y="333322"/>
                  <a:pt x="729806" y="333322"/>
                </a:cubicBezTo>
                <a:lnTo>
                  <a:pt x="739331" y="333322"/>
                </a:lnTo>
                <a:lnTo>
                  <a:pt x="739331" y="224832"/>
                </a:lnTo>
                <a:cubicBezTo>
                  <a:pt x="700564" y="221593"/>
                  <a:pt x="662273" y="217402"/>
                  <a:pt x="624078" y="222070"/>
                </a:cubicBezTo>
                <a:cubicBezTo>
                  <a:pt x="605142" y="224431"/>
                  <a:pt x="586712" y="229834"/>
                  <a:pt x="569500" y="238072"/>
                </a:cubicBezTo>
                <a:cubicBezTo>
                  <a:pt x="519208" y="262265"/>
                  <a:pt x="497110" y="306271"/>
                  <a:pt x="493300" y="359706"/>
                </a:cubicBezTo>
                <a:cubicBezTo>
                  <a:pt x="490919" y="392281"/>
                  <a:pt x="492347" y="425047"/>
                  <a:pt x="491966" y="457813"/>
                </a:cubicBezTo>
                <a:lnTo>
                  <a:pt x="491966" y="469815"/>
                </a:lnTo>
                <a:lnTo>
                  <a:pt x="388715" y="469815"/>
                </a:lnTo>
                <a:lnTo>
                  <a:pt x="388715" y="590497"/>
                </a:lnTo>
                <a:lnTo>
                  <a:pt x="491966" y="590497"/>
                </a:lnTo>
                <a:lnTo>
                  <a:pt x="491966" y="601641"/>
                </a:lnTo>
                <a:cubicBezTo>
                  <a:pt x="491966" y="719941"/>
                  <a:pt x="491966" y="838273"/>
                  <a:pt x="491966" y="956638"/>
                </a:cubicBezTo>
                <a:cubicBezTo>
                  <a:pt x="491824" y="959895"/>
                  <a:pt x="491507" y="963134"/>
                  <a:pt x="491014" y="966353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19" name="Graphic 213">
            <a:extLst>
              <a:ext uri="{FF2B5EF4-FFF2-40B4-BE49-F238E27FC236}">
                <a16:creationId xmlns:a16="http://schemas.microsoft.com/office/drawing/2014/main" id="{993E652E-7689-038F-B64C-D5BCAA5A0D6C}"/>
              </a:ext>
            </a:extLst>
          </p:cNvPr>
          <p:cNvGrpSpPr/>
          <p:nvPr/>
        </p:nvGrpSpPr>
        <p:grpSpPr>
          <a:xfrm>
            <a:off x="3702207" y="5714118"/>
            <a:ext cx="242654" cy="242970"/>
            <a:chOff x="4317258" y="5704984"/>
            <a:chExt cx="965735" cy="966988"/>
          </a:xfrm>
          <a:solidFill>
            <a:srgbClr val="1ED760"/>
          </a:solidFill>
        </p:grpSpPr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62D220C-B7A1-C438-3924-494863F74421}"/>
                </a:ext>
              </a:extLst>
            </p:cNvPr>
            <p:cNvSpPr/>
            <p:nvPr/>
          </p:nvSpPr>
          <p:spPr>
            <a:xfrm>
              <a:off x="4317258" y="5704984"/>
              <a:ext cx="965735" cy="966988"/>
            </a:xfrm>
            <a:custGeom>
              <a:avLst/>
              <a:gdLst>
                <a:gd name="connsiteX0" fmla="*/ 513683 w 965735"/>
                <a:gd name="connsiteY0" fmla="*/ 966988 h 966988"/>
                <a:gd name="connsiteX1" fmla="*/ 453295 w 965735"/>
                <a:gd name="connsiteY1" fmla="*/ 966988 h 966988"/>
                <a:gd name="connsiteX2" fmla="*/ 417862 w 965735"/>
                <a:gd name="connsiteY2" fmla="*/ 962607 h 966988"/>
                <a:gd name="connsiteX3" fmla="*/ 178880 w 965735"/>
                <a:gd name="connsiteY3" fmla="*/ 858689 h 966988"/>
                <a:gd name="connsiteX4" fmla="*/ 7429 w 965735"/>
                <a:gd name="connsiteY4" fmla="*/ 567795 h 966988"/>
                <a:gd name="connsiteX5" fmla="*/ 0 w 965735"/>
                <a:gd name="connsiteY5" fmla="*/ 513789 h 966988"/>
                <a:gd name="connsiteX6" fmla="*/ 0 w 965735"/>
                <a:gd name="connsiteY6" fmla="*/ 453305 h 966988"/>
                <a:gd name="connsiteX7" fmla="*/ 9525 w 965735"/>
                <a:gd name="connsiteY7" fmla="*/ 390535 h 966988"/>
                <a:gd name="connsiteX8" fmla="*/ 435959 w 965735"/>
                <a:gd name="connsiteY8" fmla="*/ 2391 h 966988"/>
                <a:gd name="connsiteX9" fmla="*/ 725805 w 965735"/>
                <a:gd name="connsiteY9" fmla="*/ 65923 h 966988"/>
                <a:gd name="connsiteX10" fmla="*/ 963930 w 965735"/>
                <a:gd name="connsiteY10" fmla="*/ 531981 h 966988"/>
                <a:gd name="connsiteX11" fmla="*/ 858774 w 965735"/>
                <a:gd name="connsiteY11" fmla="*/ 787918 h 966988"/>
                <a:gd name="connsiteX12" fmla="*/ 567690 w 965735"/>
                <a:gd name="connsiteY12" fmla="*/ 959368 h 966988"/>
                <a:gd name="connsiteX13" fmla="*/ 513683 w 965735"/>
                <a:gd name="connsiteY13" fmla="*/ 966988 h 966988"/>
                <a:gd name="connsiteX14" fmla="*/ 204406 w 965735"/>
                <a:gd name="connsiteY14" fmla="*/ 483785 h 966988"/>
                <a:gd name="connsiteX15" fmla="*/ 210026 w 965735"/>
                <a:gd name="connsiteY15" fmla="*/ 622088 h 966988"/>
                <a:gd name="connsiteX16" fmla="*/ 334613 w 965735"/>
                <a:gd name="connsiteY16" fmla="*/ 755438 h 966988"/>
                <a:gd name="connsiteX17" fmla="*/ 440912 w 965735"/>
                <a:gd name="connsiteY17" fmla="*/ 761058 h 966988"/>
                <a:gd name="connsiteX18" fmla="*/ 621125 w 965735"/>
                <a:gd name="connsiteY18" fmla="*/ 757152 h 966988"/>
                <a:gd name="connsiteX19" fmla="*/ 742950 w 965735"/>
                <a:gd name="connsiteY19" fmla="*/ 672856 h 966988"/>
                <a:gd name="connsiteX20" fmla="*/ 758762 w 965735"/>
                <a:gd name="connsiteY20" fmla="*/ 601514 h 966988"/>
                <a:gd name="connsiteX21" fmla="*/ 760381 w 965735"/>
                <a:gd name="connsiteY21" fmla="*/ 406156 h 966988"/>
                <a:gd name="connsiteX22" fmla="*/ 756952 w 965735"/>
                <a:gd name="connsiteY22" fmla="*/ 344910 h 966988"/>
                <a:gd name="connsiteX23" fmla="*/ 632079 w 965735"/>
                <a:gd name="connsiteY23" fmla="*/ 212037 h 966988"/>
                <a:gd name="connsiteX24" fmla="*/ 526637 w 965735"/>
                <a:gd name="connsiteY24" fmla="*/ 206417 h 966988"/>
                <a:gd name="connsiteX25" fmla="*/ 345662 w 965735"/>
                <a:gd name="connsiteY25" fmla="*/ 210227 h 966988"/>
                <a:gd name="connsiteX26" fmla="*/ 209550 w 965735"/>
                <a:gd name="connsiteY26" fmla="*/ 345863 h 966988"/>
                <a:gd name="connsiteX27" fmla="*/ 204406 w 965735"/>
                <a:gd name="connsiteY27" fmla="*/ 483785 h 96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65735" h="966988">
                  <a:moveTo>
                    <a:pt x="513683" y="966988"/>
                  </a:moveTo>
                  <a:lnTo>
                    <a:pt x="453295" y="966988"/>
                  </a:lnTo>
                  <a:cubicBezTo>
                    <a:pt x="441484" y="965559"/>
                    <a:pt x="429673" y="964226"/>
                    <a:pt x="417862" y="962607"/>
                  </a:cubicBezTo>
                  <a:cubicBezTo>
                    <a:pt x="330066" y="950943"/>
                    <a:pt x="247284" y="914947"/>
                    <a:pt x="178880" y="858689"/>
                  </a:cubicBezTo>
                  <a:cubicBezTo>
                    <a:pt x="88120" y="785918"/>
                    <a:pt x="27134" y="682445"/>
                    <a:pt x="7429" y="567795"/>
                  </a:cubicBezTo>
                  <a:cubicBezTo>
                    <a:pt x="4286" y="549888"/>
                    <a:pt x="2477" y="531791"/>
                    <a:pt x="0" y="513789"/>
                  </a:cubicBezTo>
                  <a:lnTo>
                    <a:pt x="0" y="453305"/>
                  </a:lnTo>
                  <a:cubicBezTo>
                    <a:pt x="3048" y="432255"/>
                    <a:pt x="5334" y="411014"/>
                    <a:pt x="9525" y="390535"/>
                  </a:cubicBezTo>
                  <a:cubicBezTo>
                    <a:pt x="50608" y="181320"/>
                    <a:pt x="223813" y="23667"/>
                    <a:pt x="435959" y="2391"/>
                  </a:cubicBezTo>
                  <a:cubicBezTo>
                    <a:pt x="539210" y="-7134"/>
                    <a:pt x="637413" y="11345"/>
                    <a:pt x="725805" y="65923"/>
                  </a:cubicBezTo>
                  <a:cubicBezTo>
                    <a:pt x="898874" y="172603"/>
                    <a:pt x="979075" y="329194"/>
                    <a:pt x="963930" y="531981"/>
                  </a:cubicBezTo>
                  <a:cubicBezTo>
                    <a:pt x="956615" y="626218"/>
                    <a:pt x="919826" y="715762"/>
                    <a:pt x="858774" y="787918"/>
                  </a:cubicBezTo>
                  <a:cubicBezTo>
                    <a:pt x="785956" y="878717"/>
                    <a:pt x="682408" y="939708"/>
                    <a:pt x="567690" y="959368"/>
                  </a:cubicBezTo>
                  <a:cubicBezTo>
                    <a:pt x="549878" y="962702"/>
                    <a:pt x="531686" y="964512"/>
                    <a:pt x="513683" y="966988"/>
                  </a:cubicBezTo>
                  <a:close/>
                  <a:moveTo>
                    <a:pt x="204406" y="483785"/>
                  </a:moveTo>
                  <a:cubicBezTo>
                    <a:pt x="206121" y="529791"/>
                    <a:pt x="206216" y="576082"/>
                    <a:pt x="210026" y="622088"/>
                  </a:cubicBezTo>
                  <a:cubicBezTo>
                    <a:pt x="214059" y="690725"/>
                    <a:pt x="266409" y="746756"/>
                    <a:pt x="334613" y="755438"/>
                  </a:cubicBezTo>
                  <a:cubicBezTo>
                    <a:pt x="369867" y="759836"/>
                    <a:pt x="405391" y="761714"/>
                    <a:pt x="440912" y="761058"/>
                  </a:cubicBezTo>
                  <a:cubicBezTo>
                    <a:pt x="501015" y="761058"/>
                    <a:pt x="561213" y="761058"/>
                    <a:pt x="621125" y="757152"/>
                  </a:cubicBezTo>
                  <a:cubicBezTo>
                    <a:pt x="674551" y="754777"/>
                    <a:pt x="721897" y="722017"/>
                    <a:pt x="742950" y="672856"/>
                  </a:cubicBezTo>
                  <a:cubicBezTo>
                    <a:pt x="753286" y="650488"/>
                    <a:pt x="758679" y="626154"/>
                    <a:pt x="758762" y="601514"/>
                  </a:cubicBezTo>
                  <a:cubicBezTo>
                    <a:pt x="759778" y="536490"/>
                    <a:pt x="760317" y="471371"/>
                    <a:pt x="760381" y="406156"/>
                  </a:cubicBezTo>
                  <a:cubicBezTo>
                    <a:pt x="760381" y="385773"/>
                    <a:pt x="758952" y="365294"/>
                    <a:pt x="756952" y="344910"/>
                  </a:cubicBezTo>
                  <a:cubicBezTo>
                    <a:pt x="749713" y="274425"/>
                    <a:pt x="701993" y="222133"/>
                    <a:pt x="632079" y="212037"/>
                  </a:cubicBezTo>
                  <a:cubicBezTo>
                    <a:pt x="597113" y="207632"/>
                    <a:pt x="561874" y="205754"/>
                    <a:pt x="526637" y="206417"/>
                  </a:cubicBezTo>
                  <a:cubicBezTo>
                    <a:pt x="466249" y="206417"/>
                    <a:pt x="405765" y="206417"/>
                    <a:pt x="345662" y="210227"/>
                  </a:cubicBezTo>
                  <a:cubicBezTo>
                    <a:pt x="272315" y="214053"/>
                    <a:pt x="213633" y="272529"/>
                    <a:pt x="209550" y="345863"/>
                  </a:cubicBezTo>
                  <a:cubicBezTo>
                    <a:pt x="206121" y="391488"/>
                    <a:pt x="206121" y="437589"/>
                    <a:pt x="204406" y="483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515E281-4346-0EC4-D389-FEA3B046872F}"/>
                </a:ext>
              </a:extLst>
            </p:cNvPr>
            <p:cNvSpPr/>
            <p:nvPr/>
          </p:nvSpPr>
          <p:spPr>
            <a:xfrm>
              <a:off x="4572242" y="5962646"/>
              <a:ext cx="454533" cy="454080"/>
            </a:xfrm>
            <a:custGeom>
              <a:avLst/>
              <a:gdLst>
                <a:gd name="connsiteX0" fmla="*/ 0 w 454533"/>
                <a:gd name="connsiteY0" fmla="*/ 225362 h 454080"/>
                <a:gd name="connsiteX1" fmla="*/ 3905 w 454533"/>
                <a:gd name="connsiteY1" fmla="*/ 99632 h 454080"/>
                <a:gd name="connsiteX2" fmla="*/ 102203 w 454533"/>
                <a:gd name="connsiteY2" fmla="*/ 1619 h 454080"/>
                <a:gd name="connsiteX3" fmla="*/ 354044 w 454533"/>
                <a:gd name="connsiteY3" fmla="*/ 1619 h 454080"/>
                <a:gd name="connsiteX4" fmla="*/ 452818 w 454533"/>
                <a:gd name="connsiteY4" fmla="*/ 100775 h 454080"/>
                <a:gd name="connsiteX5" fmla="*/ 452818 w 454533"/>
                <a:gd name="connsiteY5" fmla="*/ 352616 h 454080"/>
                <a:gd name="connsiteX6" fmla="*/ 355378 w 454533"/>
                <a:gd name="connsiteY6" fmla="*/ 450437 h 454080"/>
                <a:gd name="connsiteX7" fmla="*/ 101632 w 454533"/>
                <a:gd name="connsiteY7" fmla="*/ 450437 h 454080"/>
                <a:gd name="connsiteX8" fmla="*/ 4001 w 454533"/>
                <a:gd name="connsiteY8" fmla="*/ 352425 h 454080"/>
                <a:gd name="connsiteX9" fmla="*/ 0 w 454533"/>
                <a:gd name="connsiteY9" fmla="*/ 225362 h 454080"/>
                <a:gd name="connsiteX10" fmla="*/ 228600 w 454533"/>
                <a:gd name="connsiteY10" fmla="*/ 368237 h 454080"/>
                <a:gd name="connsiteX11" fmla="*/ 371475 w 454533"/>
                <a:gd name="connsiteY11" fmla="*/ 225362 h 454080"/>
                <a:gd name="connsiteX12" fmla="*/ 228600 w 454533"/>
                <a:gd name="connsiteY12" fmla="*/ 82487 h 454080"/>
                <a:gd name="connsiteX13" fmla="*/ 85725 w 454533"/>
                <a:gd name="connsiteY13" fmla="*/ 225362 h 454080"/>
                <a:gd name="connsiteX14" fmla="*/ 227359 w 454533"/>
                <a:gd name="connsiteY14" fmla="*/ 368332 h 454080"/>
                <a:gd name="connsiteX15" fmla="*/ 228600 w 454533"/>
                <a:gd name="connsiteY15" fmla="*/ 368332 h 454080"/>
                <a:gd name="connsiteX16" fmla="*/ 376333 w 454533"/>
                <a:gd name="connsiteY16" fmla="*/ 111062 h 454080"/>
                <a:gd name="connsiteX17" fmla="*/ 409859 w 454533"/>
                <a:gd name="connsiteY17" fmla="*/ 78298 h 454080"/>
                <a:gd name="connsiteX18" fmla="*/ 377095 w 454533"/>
                <a:gd name="connsiteY18" fmla="*/ 44773 h 454080"/>
                <a:gd name="connsiteX19" fmla="*/ 343569 w 454533"/>
                <a:gd name="connsiteY19" fmla="*/ 77536 h 454080"/>
                <a:gd name="connsiteX20" fmla="*/ 343567 w 454533"/>
                <a:gd name="connsiteY20" fmla="*/ 78010 h 454080"/>
                <a:gd name="connsiteX21" fmla="*/ 376333 w 454533"/>
                <a:gd name="connsiteY21" fmla="*/ 110871 h 45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4533" h="454080">
                  <a:moveTo>
                    <a:pt x="0" y="225362"/>
                  </a:moveTo>
                  <a:cubicBezTo>
                    <a:pt x="1238" y="183261"/>
                    <a:pt x="1429" y="141351"/>
                    <a:pt x="3905" y="99632"/>
                  </a:cubicBezTo>
                  <a:cubicBezTo>
                    <a:pt x="7429" y="41529"/>
                    <a:pt x="44196" y="3143"/>
                    <a:pt x="102203" y="1619"/>
                  </a:cubicBezTo>
                  <a:cubicBezTo>
                    <a:pt x="186150" y="-540"/>
                    <a:pt x="270098" y="-540"/>
                    <a:pt x="354044" y="1619"/>
                  </a:cubicBezTo>
                  <a:cubicBezTo>
                    <a:pt x="413385" y="3239"/>
                    <a:pt x="451199" y="41148"/>
                    <a:pt x="452818" y="100775"/>
                  </a:cubicBezTo>
                  <a:cubicBezTo>
                    <a:pt x="455105" y="184659"/>
                    <a:pt x="455105" y="268605"/>
                    <a:pt x="452818" y="352616"/>
                  </a:cubicBezTo>
                  <a:cubicBezTo>
                    <a:pt x="451295" y="409766"/>
                    <a:pt x="412718" y="447199"/>
                    <a:pt x="355378" y="450437"/>
                  </a:cubicBezTo>
                  <a:cubicBezTo>
                    <a:pt x="270865" y="455295"/>
                    <a:pt x="186144" y="455295"/>
                    <a:pt x="101632" y="450437"/>
                  </a:cubicBezTo>
                  <a:cubicBezTo>
                    <a:pt x="44482" y="447104"/>
                    <a:pt x="7429" y="409956"/>
                    <a:pt x="4001" y="352425"/>
                  </a:cubicBezTo>
                  <a:cubicBezTo>
                    <a:pt x="1429" y="310039"/>
                    <a:pt x="1238" y="267558"/>
                    <a:pt x="0" y="225362"/>
                  </a:cubicBezTo>
                  <a:close/>
                  <a:moveTo>
                    <a:pt x="228600" y="368237"/>
                  </a:moveTo>
                  <a:cubicBezTo>
                    <a:pt x="307508" y="368237"/>
                    <a:pt x="371475" y="304270"/>
                    <a:pt x="371475" y="225362"/>
                  </a:cubicBezTo>
                  <a:cubicBezTo>
                    <a:pt x="371475" y="146454"/>
                    <a:pt x="307508" y="82487"/>
                    <a:pt x="228600" y="82487"/>
                  </a:cubicBezTo>
                  <a:cubicBezTo>
                    <a:pt x="149692" y="82487"/>
                    <a:pt x="85725" y="146454"/>
                    <a:pt x="85725" y="225362"/>
                  </a:cubicBezTo>
                  <a:cubicBezTo>
                    <a:pt x="85356" y="303953"/>
                    <a:pt x="148768" y="367962"/>
                    <a:pt x="227359" y="368332"/>
                  </a:cubicBezTo>
                  <a:cubicBezTo>
                    <a:pt x="227772" y="368334"/>
                    <a:pt x="228187" y="368334"/>
                    <a:pt x="228600" y="368332"/>
                  </a:cubicBezTo>
                  <a:close/>
                  <a:moveTo>
                    <a:pt x="376333" y="111062"/>
                  </a:moveTo>
                  <a:cubicBezTo>
                    <a:pt x="394638" y="111272"/>
                    <a:pt x="409648" y="96603"/>
                    <a:pt x="409859" y="78298"/>
                  </a:cubicBezTo>
                  <a:cubicBezTo>
                    <a:pt x="410068" y="59993"/>
                    <a:pt x="395400" y="44982"/>
                    <a:pt x="377095" y="44773"/>
                  </a:cubicBezTo>
                  <a:cubicBezTo>
                    <a:pt x="358790" y="44562"/>
                    <a:pt x="343779" y="59230"/>
                    <a:pt x="343569" y="77536"/>
                  </a:cubicBezTo>
                  <a:cubicBezTo>
                    <a:pt x="343567" y="77694"/>
                    <a:pt x="343567" y="77852"/>
                    <a:pt x="343567" y="78010"/>
                  </a:cubicBezTo>
                  <a:cubicBezTo>
                    <a:pt x="343619" y="96100"/>
                    <a:pt x="358243" y="110766"/>
                    <a:pt x="376333" y="110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B3E5A5E-DEE8-B379-F948-C6AA74A779FB}"/>
                </a:ext>
              </a:extLst>
            </p:cNvPr>
            <p:cNvSpPr/>
            <p:nvPr/>
          </p:nvSpPr>
          <p:spPr>
            <a:xfrm>
              <a:off x="4708259" y="6095994"/>
              <a:ext cx="184975" cy="184975"/>
            </a:xfrm>
            <a:custGeom>
              <a:avLst/>
              <a:gdLst>
                <a:gd name="connsiteX0" fmla="*/ 184975 w 184975"/>
                <a:gd name="connsiteY0" fmla="*/ 92775 h 184975"/>
                <a:gd name="connsiteX1" fmla="*/ 92201 w 184975"/>
                <a:gd name="connsiteY1" fmla="*/ 184975 h 184975"/>
                <a:gd name="connsiteX2" fmla="*/ 0 w 184975"/>
                <a:gd name="connsiteY2" fmla="*/ 92201 h 184975"/>
                <a:gd name="connsiteX3" fmla="*/ 92775 w 184975"/>
                <a:gd name="connsiteY3" fmla="*/ 0 h 184975"/>
                <a:gd name="connsiteX4" fmla="*/ 92964 w 184975"/>
                <a:gd name="connsiteY4" fmla="*/ 1 h 184975"/>
                <a:gd name="connsiteX5" fmla="*/ 184975 w 184975"/>
                <a:gd name="connsiteY5" fmla="*/ 92775 h 18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975" h="184975">
                  <a:moveTo>
                    <a:pt x="184975" y="92775"/>
                  </a:moveTo>
                  <a:cubicBezTo>
                    <a:pt x="184817" y="143855"/>
                    <a:pt x="143280" y="185134"/>
                    <a:pt x="92201" y="184975"/>
                  </a:cubicBezTo>
                  <a:cubicBezTo>
                    <a:pt x="41122" y="184817"/>
                    <a:pt x="-158" y="143280"/>
                    <a:pt x="0" y="92201"/>
                  </a:cubicBezTo>
                  <a:cubicBezTo>
                    <a:pt x="159" y="41122"/>
                    <a:pt x="41695" y="-158"/>
                    <a:pt x="92775" y="0"/>
                  </a:cubicBezTo>
                  <a:cubicBezTo>
                    <a:pt x="92838" y="0"/>
                    <a:pt x="92901" y="1"/>
                    <a:pt x="92964" y="1"/>
                  </a:cubicBezTo>
                  <a:cubicBezTo>
                    <a:pt x="143947" y="316"/>
                    <a:pt x="185081" y="41790"/>
                    <a:pt x="184975" y="92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23" name="Address:…">
            <a:extLst>
              <a:ext uri="{FF2B5EF4-FFF2-40B4-BE49-F238E27FC236}">
                <a16:creationId xmlns:a16="http://schemas.microsoft.com/office/drawing/2014/main" id="{4D109181-EDA3-3985-73EF-270562160D65}"/>
              </a:ext>
            </a:extLst>
          </p:cNvPr>
          <p:cNvSpPr txBox="1"/>
          <p:nvPr/>
        </p:nvSpPr>
        <p:spPr>
          <a:xfrm>
            <a:off x="4412013" y="5686332"/>
            <a:ext cx="1323791" cy="298543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 b="0" i="0">
                <a:solidFill>
                  <a:srgbClr val="B4B5B2"/>
                </a:solidFill>
                <a:effectLst/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@spotifyofficial</a:t>
            </a:r>
          </a:p>
        </p:txBody>
      </p:sp>
      <p:sp>
        <p:nvSpPr>
          <p:cNvPr id="225" name="TextBox 224">
            <a:hlinkClick r:id="rId6" action="ppaction://hlinksldjump"/>
            <a:extLst>
              <a:ext uri="{FF2B5EF4-FFF2-40B4-BE49-F238E27FC236}">
                <a16:creationId xmlns:a16="http://schemas.microsoft.com/office/drawing/2014/main" id="{E55C87F7-2693-2B89-07BB-61F0706B1F34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226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2485AB5C-244B-A999-8D1D-C59ED487867B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TextBox 226">
            <a:hlinkClick r:id="rId7" action="ppaction://hlinksldjump"/>
            <a:extLst>
              <a:ext uri="{FF2B5EF4-FFF2-40B4-BE49-F238E27FC236}">
                <a16:creationId xmlns:a16="http://schemas.microsoft.com/office/drawing/2014/main" id="{FE33D75A-E549-C4EE-7183-9B8B5F0FEDFB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28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956BA61F-5EC6-35E0-8BC6-8AD49D9C64E9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TextBox 228">
            <a:hlinkClick r:id="rId8" action="ppaction://hlinksldjump"/>
            <a:extLst>
              <a:ext uri="{FF2B5EF4-FFF2-40B4-BE49-F238E27FC236}">
                <a16:creationId xmlns:a16="http://schemas.microsoft.com/office/drawing/2014/main" id="{7D3A56AC-AC6B-2A77-EF3F-1ACD5C52262B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11CF3C4-9190-79AC-D8DD-1FB09CCF4A4A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31" name="Freeform: Shape 230">
              <a:hlinkClick r:id="rId8" action="ppaction://hlinksldjump"/>
              <a:extLst>
                <a:ext uri="{FF2B5EF4-FFF2-40B4-BE49-F238E27FC236}">
                  <a16:creationId xmlns:a16="http://schemas.microsoft.com/office/drawing/2014/main" id="{B306CC9C-883E-A17C-0577-01B4F4016AE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hlinkClick r:id="rId8" action="ppaction://hlinksldjump"/>
              <a:extLst>
                <a:ext uri="{FF2B5EF4-FFF2-40B4-BE49-F238E27FC236}">
                  <a16:creationId xmlns:a16="http://schemas.microsoft.com/office/drawing/2014/main" id="{5891367B-CB66-D429-B3DD-D4D9A93DFE1B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hlinkClick r:id="rId8" action="ppaction://hlinksldjump"/>
              <a:extLst>
                <a:ext uri="{FF2B5EF4-FFF2-40B4-BE49-F238E27FC236}">
                  <a16:creationId xmlns:a16="http://schemas.microsoft.com/office/drawing/2014/main" id="{D615CE59-F8DD-C971-94BC-9F914559366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34" name="TextBox 233">
            <a:hlinkClick r:id="rId9" action="ppaction://hlinksldjump"/>
            <a:extLst>
              <a:ext uri="{FF2B5EF4-FFF2-40B4-BE49-F238E27FC236}">
                <a16:creationId xmlns:a16="http://schemas.microsoft.com/office/drawing/2014/main" id="{1BE68460-A56B-1421-1FC8-E43E7DD9C2F0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7A69829-5A9B-5FA2-B3A6-99AD4099FC6D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36" name="Rectangle: Rounded Corners 235">
              <a:hlinkClick r:id="rId9" action="ppaction://hlinksldjump"/>
              <a:extLst>
                <a:ext uri="{FF2B5EF4-FFF2-40B4-BE49-F238E27FC236}">
                  <a16:creationId xmlns:a16="http://schemas.microsoft.com/office/drawing/2014/main" id="{C3318ADE-E647-8B71-B9A5-037B2BF5EDB9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7" name="Graphic 236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53A8D1C4-C816-EEF1-F112-F0DE89B20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6F24AE5-1FFA-5220-EAA3-25C14153F0FA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39" name="Rectangle: Rounded Corners 238">
              <a:hlinkClick r:id="rId12" action="ppaction://hlinksldjump"/>
              <a:extLst>
                <a:ext uri="{FF2B5EF4-FFF2-40B4-BE49-F238E27FC236}">
                  <a16:creationId xmlns:a16="http://schemas.microsoft.com/office/drawing/2014/main" id="{797A780D-02A7-D5A1-2EDD-FD4940D9479D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0" name="Graphic 51" descr="Heart with solid fill">
              <a:hlinkClick r:id="rId12" action="ppaction://hlinksldjump"/>
              <a:extLst>
                <a:ext uri="{FF2B5EF4-FFF2-40B4-BE49-F238E27FC236}">
                  <a16:creationId xmlns:a16="http://schemas.microsoft.com/office/drawing/2014/main" id="{189DB471-875A-FFAA-9A0B-2926B12553DF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1" name="TextBox 240">
            <a:hlinkClick r:id="rId12" action="ppaction://hlinksldjump"/>
            <a:extLst>
              <a:ext uri="{FF2B5EF4-FFF2-40B4-BE49-F238E27FC236}">
                <a16:creationId xmlns:a16="http://schemas.microsoft.com/office/drawing/2014/main" id="{A2FF0514-736A-21B9-EE52-722FBDFF2CA8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5B63F11-E334-EE6A-93E1-6972CBF1CF1C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hlinkClick r:id="rId13" action="ppaction://hlinksldjump"/>
            <a:extLst>
              <a:ext uri="{FF2B5EF4-FFF2-40B4-BE49-F238E27FC236}">
                <a16:creationId xmlns:a16="http://schemas.microsoft.com/office/drawing/2014/main" id="{38C3446A-E778-58C7-7902-601D8BA41EFD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244" name="Freeform: Shape 243">
            <a:hlinkClick r:id="rId13" action="ppaction://hlinksldjump"/>
            <a:extLst>
              <a:ext uri="{FF2B5EF4-FFF2-40B4-BE49-F238E27FC236}">
                <a16:creationId xmlns:a16="http://schemas.microsoft.com/office/drawing/2014/main" id="{296EABB0-746B-96DD-E3D8-022F6616D1E1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TextBox 244">
            <a:hlinkClick r:id="rId14" action="ppaction://hlinksldjump"/>
            <a:extLst>
              <a:ext uri="{FF2B5EF4-FFF2-40B4-BE49-F238E27FC236}">
                <a16:creationId xmlns:a16="http://schemas.microsoft.com/office/drawing/2014/main" id="{E9E7F568-3E67-2D0A-5817-343E2F0DD6F9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246" name="Freeform: Shape 245">
            <a:hlinkClick r:id="rId14" action="ppaction://hlinksldjump"/>
            <a:extLst>
              <a:ext uri="{FF2B5EF4-FFF2-40B4-BE49-F238E27FC236}">
                <a16:creationId xmlns:a16="http://schemas.microsoft.com/office/drawing/2014/main" id="{5591E34D-A164-5756-B834-2D3478E0F58A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TextBox 246">
            <a:hlinkClick r:id="rId15" action="ppaction://hlinksldjump"/>
            <a:extLst>
              <a:ext uri="{FF2B5EF4-FFF2-40B4-BE49-F238E27FC236}">
                <a16:creationId xmlns:a16="http://schemas.microsoft.com/office/drawing/2014/main" id="{C53A9324-28BD-A0B6-6DC1-9C0353FCA88C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E8C0A436-5D5F-24DC-01A0-FE512234461F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249" name="Freeform: Shape 248">
              <a:hlinkClick r:id="rId15" action="ppaction://hlinksldjump"/>
              <a:extLst>
                <a:ext uri="{FF2B5EF4-FFF2-40B4-BE49-F238E27FC236}">
                  <a16:creationId xmlns:a16="http://schemas.microsoft.com/office/drawing/2014/main" id="{C5656FE7-29AF-0782-3748-B7266E80A720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hlinkClick r:id="rId15" action="ppaction://hlinksldjump"/>
              <a:extLst>
                <a:ext uri="{FF2B5EF4-FFF2-40B4-BE49-F238E27FC236}">
                  <a16:creationId xmlns:a16="http://schemas.microsoft.com/office/drawing/2014/main" id="{C322F48B-8A5C-680B-58F1-58FEFCB9A603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51" name="TextBox 250">
            <a:hlinkClick r:id="rId16" action="ppaction://hlinksldjump"/>
            <a:extLst>
              <a:ext uri="{FF2B5EF4-FFF2-40B4-BE49-F238E27FC236}">
                <a16:creationId xmlns:a16="http://schemas.microsoft.com/office/drawing/2014/main" id="{1C8FC2B6-63E3-B02F-573A-49A300D9D982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BA4E431-4C7F-CB73-A8D5-DAD6CDEA2EF6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253" name="Freeform: Shape 252">
              <a:hlinkClick r:id="rId16" action="ppaction://hlinksldjump"/>
              <a:extLst>
                <a:ext uri="{FF2B5EF4-FFF2-40B4-BE49-F238E27FC236}">
                  <a16:creationId xmlns:a16="http://schemas.microsoft.com/office/drawing/2014/main" id="{215FCD3B-0085-DFC3-15A2-44538EB0DEF0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hlinkClick r:id="rId16" action="ppaction://hlinksldjump"/>
              <a:extLst>
                <a:ext uri="{FF2B5EF4-FFF2-40B4-BE49-F238E27FC236}">
                  <a16:creationId xmlns:a16="http://schemas.microsoft.com/office/drawing/2014/main" id="{9492658A-8F8B-B9F7-72A0-2B0CD18E37F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55" name="TextBox 254">
            <a:hlinkClick r:id="rId17" action="ppaction://hlinksldjump"/>
            <a:extLst>
              <a:ext uri="{FF2B5EF4-FFF2-40B4-BE49-F238E27FC236}">
                <a16:creationId xmlns:a16="http://schemas.microsoft.com/office/drawing/2014/main" id="{3B5C0609-586A-162D-FBCA-60D907BC4A33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256" name="Freeform: Shape 255">
            <a:hlinkClick r:id="rId17" action="ppaction://hlinksldjump"/>
            <a:extLst>
              <a:ext uri="{FF2B5EF4-FFF2-40B4-BE49-F238E27FC236}">
                <a16:creationId xmlns:a16="http://schemas.microsoft.com/office/drawing/2014/main" id="{B4552178-37B0-0B0E-4780-BEAE85ACFC7E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DD11DE-2098-9966-8DAE-E8B663A0F52A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3050DE3-369B-E445-2767-B394DB1B311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9D83D9C-CEE9-9DED-FF19-8C4E9F34131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658A03-20A1-7CEA-6893-3B7023DF0610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1" name="Oval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556EFC1-9474-9435-8D43-7F2DD4AD27A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7372AC4-3BC2-2135-A21D-0EFB527FA1BE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7540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4BEF4F-16A7-27D9-FB12-30D2128537F1}"/>
              </a:ext>
            </a:extLst>
          </p:cNvPr>
          <p:cNvSpPr txBox="1"/>
          <p:nvPr/>
        </p:nvSpPr>
        <p:spPr>
          <a:xfrm>
            <a:off x="3953427" y="2337144"/>
            <a:ext cx="4285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ED760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Thank You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71FB22-7FA7-46A2-F082-E8B4A3E0E664}"/>
              </a:ext>
            </a:extLst>
          </p:cNvPr>
          <p:cNvSpPr/>
          <p:nvPr/>
        </p:nvSpPr>
        <p:spPr>
          <a:xfrm>
            <a:off x="0" y="5689950"/>
            <a:ext cx="12192000" cy="1168889"/>
          </a:xfrm>
          <a:custGeom>
            <a:avLst/>
            <a:gdLst>
              <a:gd name="connsiteX0" fmla="*/ 0 w 12192000"/>
              <a:gd name="connsiteY0" fmla="*/ 0 h 1168889"/>
              <a:gd name="connsiteX1" fmla="*/ 12192000 w 12192000"/>
              <a:gd name="connsiteY1" fmla="*/ 0 h 1168889"/>
              <a:gd name="connsiteX2" fmla="*/ 12192000 w 12192000"/>
              <a:gd name="connsiteY2" fmla="*/ 1168890 h 1168889"/>
              <a:gd name="connsiteX3" fmla="*/ 0 w 12192000"/>
              <a:gd name="connsiteY3" fmla="*/ 1168890 h 1168889"/>
              <a:gd name="connsiteX4" fmla="*/ 0 w 12192000"/>
              <a:gd name="connsiteY4" fmla="*/ 0 h 1168889"/>
              <a:gd name="connsiteX5" fmla="*/ 0 w 12192000"/>
              <a:gd name="connsiteY5" fmla="*/ 0 h 116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168889">
                <a:moveTo>
                  <a:pt x="0" y="0"/>
                </a:moveTo>
                <a:lnTo>
                  <a:pt x="12192000" y="0"/>
                </a:lnTo>
                <a:lnTo>
                  <a:pt x="12192000" y="1168890"/>
                </a:lnTo>
                <a:lnTo>
                  <a:pt x="0" y="11688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75710E-7F2F-8634-D2E3-AA2677355D59}"/>
              </a:ext>
            </a:extLst>
          </p:cNvPr>
          <p:cNvSpPr/>
          <p:nvPr/>
        </p:nvSpPr>
        <p:spPr>
          <a:xfrm>
            <a:off x="422440" y="5873860"/>
            <a:ext cx="801144" cy="801144"/>
          </a:xfrm>
          <a:custGeom>
            <a:avLst/>
            <a:gdLst>
              <a:gd name="connsiteX0" fmla="*/ 0 w 801144"/>
              <a:gd name="connsiteY0" fmla="*/ 0 h 801144"/>
              <a:gd name="connsiteX1" fmla="*/ 801145 w 801144"/>
              <a:gd name="connsiteY1" fmla="*/ 0 h 801144"/>
              <a:gd name="connsiteX2" fmla="*/ 801145 w 801144"/>
              <a:gd name="connsiteY2" fmla="*/ 801145 h 801144"/>
              <a:gd name="connsiteX3" fmla="*/ 0 w 801144"/>
              <a:gd name="connsiteY3" fmla="*/ 801145 h 80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144" h="801144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  <a:solidFill>
            <a:srgbClr val="DDDFDA"/>
          </a:solidFill>
          <a:ln w="7634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1594D2-253A-09F1-EB23-B2FF63A499F4}"/>
              </a:ext>
            </a:extLst>
          </p:cNvPr>
          <p:cNvSpPr txBox="1"/>
          <p:nvPr/>
        </p:nvSpPr>
        <p:spPr>
          <a:xfrm>
            <a:off x="1295672" y="6281466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Luis </a:t>
            </a:r>
            <a:r>
              <a:rPr lang="en-IN" sz="1000" spc="0" baseline="0" dirty="0" err="1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Fonsi</a:t>
            </a:r>
            <a:r>
              <a:rPr lang="en-IN" sz="1000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, Daddy Yankee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8AE424-DCFE-238E-0E73-69A9BC93C1A5}"/>
              </a:ext>
            </a:extLst>
          </p:cNvPr>
          <p:cNvSpPr txBox="1"/>
          <p:nvPr/>
        </p:nvSpPr>
        <p:spPr>
          <a:xfrm>
            <a:off x="1291091" y="5986094"/>
            <a:ext cx="19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spc="0" baseline="0" dirty="0">
                <a:ln/>
                <a:solidFill>
                  <a:srgbClr val="FFFFFF"/>
                </a:solidFill>
                <a:latin typeface="Poppins-Medium"/>
                <a:cs typeface="Poppins-Medium"/>
                <a:sym typeface="Poppins-Medium"/>
                <a:rtl val="0"/>
              </a:rPr>
              <a:t>Despacito</a:t>
            </a:r>
          </a:p>
        </p:txBody>
      </p:sp>
      <p:grpSp>
        <p:nvGrpSpPr>
          <p:cNvPr id="37" name="Graphic 22">
            <a:extLst>
              <a:ext uri="{FF2B5EF4-FFF2-40B4-BE49-F238E27FC236}">
                <a16:creationId xmlns:a16="http://schemas.microsoft.com/office/drawing/2014/main" id="{F04A90F6-E788-E953-0DF5-E3D3F1F1A524}"/>
              </a:ext>
            </a:extLst>
          </p:cNvPr>
          <p:cNvGrpSpPr/>
          <p:nvPr/>
        </p:nvGrpSpPr>
        <p:grpSpPr>
          <a:xfrm>
            <a:off x="3107581" y="6207327"/>
            <a:ext cx="141998" cy="134058"/>
            <a:chOff x="3193815" y="6207327"/>
            <a:chExt cx="141998" cy="13405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22DDAFE-54BD-7E32-65D5-EBF8BA291472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solidFill>
              <a:srgbClr val="B4B5B2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523B0A2-DA63-4010-AA5F-74DAF1DE9D7B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noFill/>
            <a:ln w="5726" cap="flat">
              <a:solidFill>
                <a:srgbClr val="B4B5B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2DCCBEF-6FD4-1922-F281-7241E0CA1A9D}"/>
              </a:ext>
            </a:extLst>
          </p:cNvPr>
          <p:cNvSpPr txBox="1"/>
          <p:nvPr/>
        </p:nvSpPr>
        <p:spPr>
          <a:xfrm>
            <a:off x="3997540" y="642560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0:23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409ACF-257C-445B-CD01-A89D16FA258D}"/>
              </a:ext>
            </a:extLst>
          </p:cNvPr>
          <p:cNvSpPr txBox="1"/>
          <p:nvPr/>
        </p:nvSpPr>
        <p:spPr>
          <a:xfrm>
            <a:off x="8518660" y="6425602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-3:25</a:t>
            </a:r>
          </a:p>
        </p:txBody>
      </p:sp>
      <p:grpSp>
        <p:nvGrpSpPr>
          <p:cNvPr id="46" name="Graphic 22">
            <a:extLst>
              <a:ext uri="{FF2B5EF4-FFF2-40B4-BE49-F238E27FC236}">
                <a16:creationId xmlns:a16="http://schemas.microsoft.com/office/drawing/2014/main" id="{0B8CE4B4-F590-184F-9CED-B46833E2F959}"/>
              </a:ext>
            </a:extLst>
          </p:cNvPr>
          <p:cNvGrpSpPr/>
          <p:nvPr/>
        </p:nvGrpSpPr>
        <p:grpSpPr>
          <a:xfrm>
            <a:off x="4474933" y="6565987"/>
            <a:ext cx="4007480" cy="7634"/>
            <a:chOff x="4300409" y="6565987"/>
            <a:chExt cx="4007480" cy="7634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C3BDCF-FDFC-9079-D9ED-C887FEFE3341}"/>
                </a:ext>
              </a:extLst>
            </p:cNvPr>
            <p:cNvSpPr/>
            <p:nvPr/>
          </p:nvSpPr>
          <p:spPr>
            <a:xfrm>
              <a:off x="4300409" y="6565987"/>
              <a:ext cx="4007480" cy="7634"/>
            </a:xfrm>
            <a:custGeom>
              <a:avLst/>
              <a:gdLst>
                <a:gd name="connsiteX0" fmla="*/ 0 w 4007480"/>
                <a:gd name="connsiteY0" fmla="*/ 0 h 7634"/>
                <a:gd name="connsiteX1" fmla="*/ 4007481 w 4007480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7480" h="7634">
                  <a:moveTo>
                    <a:pt x="0" y="0"/>
                  </a:moveTo>
                  <a:lnTo>
                    <a:pt x="4007481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CBC3A7-B7B2-D763-ED83-4224245CDE3B}"/>
                </a:ext>
              </a:extLst>
            </p:cNvPr>
            <p:cNvSpPr/>
            <p:nvPr/>
          </p:nvSpPr>
          <p:spPr>
            <a:xfrm>
              <a:off x="4300409" y="6565987"/>
              <a:ext cx="324992" cy="7634"/>
            </a:xfrm>
            <a:custGeom>
              <a:avLst/>
              <a:gdLst>
                <a:gd name="connsiteX0" fmla="*/ 0 w 324992"/>
                <a:gd name="connsiteY0" fmla="*/ 0 h 7634"/>
                <a:gd name="connsiteX1" fmla="*/ 324993 w 32499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992" h="7634">
                  <a:moveTo>
                    <a:pt x="0" y="0"/>
                  </a:moveTo>
                  <a:lnTo>
                    <a:pt x="324993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6" name="Graphic 22">
            <a:extLst>
              <a:ext uri="{FF2B5EF4-FFF2-40B4-BE49-F238E27FC236}">
                <a16:creationId xmlns:a16="http://schemas.microsoft.com/office/drawing/2014/main" id="{31CCF217-3D6B-8A4C-E780-6E9E2E261FF9}"/>
              </a:ext>
            </a:extLst>
          </p:cNvPr>
          <p:cNvGrpSpPr/>
          <p:nvPr/>
        </p:nvGrpSpPr>
        <p:grpSpPr>
          <a:xfrm>
            <a:off x="6014976" y="5942566"/>
            <a:ext cx="1010457" cy="347287"/>
            <a:chOff x="5985836" y="6055175"/>
            <a:chExt cx="682813" cy="234678"/>
          </a:xfrm>
        </p:grpSpPr>
        <p:grpSp>
          <p:nvGrpSpPr>
            <p:cNvPr id="57" name="Graphic 22">
              <a:extLst>
                <a:ext uri="{FF2B5EF4-FFF2-40B4-BE49-F238E27FC236}">
                  <a16:creationId xmlns:a16="http://schemas.microsoft.com/office/drawing/2014/main" id="{42A7CF39-2212-C555-4303-3484A2263C13}"/>
                </a:ext>
              </a:extLst>
            </p:cNvPr>
            <p:cNvGrpSpPr/>
            <p:nvPr/>
          </p:nvGrpSpPr>
          <p:grpSpPr>
            <a:xfrm>
              <a:off x="6209903" y="6055175"/>
              <a:ext cx="234678" cy="234678"/>
              <a:chOff x="6209903" y="6055175"/>
              <a:chExt cx="234678" cy="23467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8D29D25-41E9-8A4F-1EA6-CC62418E3E95}"/>
                  </a:ext>
                </a:extLst>
              </p:cNvPr>
              <p:cNvSpPr/>
              <p:nvPr/>
            </p:nvSpPr>
            <p:spPr>
              <a:xfrm>
                <a:off x="6209903" y="6055175"/>
                <a:ext cx="234678" cy="234678"/>
              </a:xfrm>
              <a:custGeom>
                <a:avLst/>
                <a:gdLst>
                  <a:gd name="connsiteX0" fmla="*/ 234679 w 234678"/>
                  <a:gd name="connsiteY0" fmla="*/ 117339 h 234678"/>
                  <a:gd name="connsiteX1" fmla="*/ 117339 w 234678"/>
                  <a:gd name="connsiteY1" fmla="*/ 234679 h 234678"/>
                  <a:gd name="connsiteX2" fmla="*/ 0 w 234678"/>
                  <a:gd name="connsiteY2" fmla="*/ 117339 h 234678"/>
                  <a:gd name="connsiteX3" fmla="*/ 117339 w 234678"/>
                  <a:gd name="connsiteY3" fmla="*/ 0 h 234678"/>
                  <a:gd name="connsiteX4" fmla="*/ 234679 w 234678"/>
                  <a:gd name="connsiteY4" fmla="*/ 117339 h 23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78" h="234678">
                    <a:moveTo>
                      <a:pt x="234679" y="117339"/>
                    </a:moveTo>
                    <a:cubicBezTo>
                      <a:pt x="234679" y="182144"/>
                      <a:pt x="182144" y="234679"/>
                      <a:pt x="117339" y="234679"/>
                    </a:cubicBezTo>
                    <a:cubicBezTo>
                      <a:pt x="52535" y="234679"/>
                      <a:pt x="0" y="182144"/>
                      <a:pt x="0" y="117339"/>
                    </a:cubicBezTo>
                    <a:cubicBezTo>
                      <a:pt x="0" y="52535"/>
                      <a:pt x="52535" y="0"/>
                      <a:pt x="117339" y="0"/>
                    </a:cubicBezTo>
                    <a:cubicBezTo>
                      <a:pt x="182144" y="0"/>
                      <a:pt x="234679" y="52535"/>
                      <a:pt x="234679" y="117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60" name="Graphic 22">
                <a:extLst>
                  <a:ext uri="{FF2B5EF4-FFF2-40B4-BE49-F238E27FC236}">
                    <a16:creationId xmlns:a16="http://schemas.microsoft.com/office/drawing/2014/main" id="{76421D9D-D3CA-59A3-0AAA-36F1A3D2CA89}"/>
                  </a:ext>
                </a:extLst>
              </p:cNvPr>
              <p:cNvGrpSpPr/>
              <p:nvPr/>
            </p:nvGrpSpPr>
            <p:grpSpPr>
              <a:xfrm>
                <a:off x="6289224" y="6120601"/>
                <a:ext cx="76037" cy="103750"/>
                <a:chOff x="6289224" y="6120601"/>
                <a:chExt cx="76037" cy="103750"/>
              </a:xfrm>
              <a:solidFill>
                <a:srgbClr val="000000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4850E5A-91B2-D584-D5B5-C8A97A07463B}"/>
                    </a:ext>
                  </a:extLst>
                </p:cNvPr>
                <p:cNvSpPr/>
                <p:nvPr/>
              </p:nvSpPr>
              <p:spPr>
                <a:xfrm>
                  <a:off x="6289224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3826244-9B2E-081E-D626-37DA1CA39C60}"/>
                    </a:ext>
                  </a:extLst>
                </p:cNvPr>
                <p:cNvSpPr/>
                <p:nvPr/>
              </p:nvSpPr>
              <p:spPr>
                <a:xfrm>
                  <a:off x="6339916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66" name="Graphic 22">
              <a:extLst>
                <a:ext uri="{FF2B5EF4-FFF2-40B4-BE49-F238E27FC236}">
                  <a16:creationId xmlns:a16="http://schemas.microsoft.com/office/drawing/2014/main" id="{195409B4-8E68-9776-5C4C-62B6600DF0D2}"/>
                </a:ext>
              </a:extLst>
            </p:cNvPr>
            <p:cNvGrpSpPr/>
            <p:nvPr/>
          </p:nvGrpSpPr>
          <p:grpSpPr>
            <a:xfrm>
              <a:off x="6565205" y="6114036"/>
              <a:ext cx="103444" cy="111613"/>
              <a:chOff x="6565205" y="6114036"/>
              <a:chExt cx="103444" cy="111613"/>
            </a:xfrm>
            <a:solidFill>
              <a:srgbClr val="FFFFFF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AAAB4F8-7B40-0BEF-F04A-7B3A113ABCFD}"/>
                  </a:ext>
                </a:extLst>
              </p:cNvPr>
              <p:cNvSpPr/>
              <p:nvPr/>
            </p:nvSpPr>
            <p:spPr>
              <a:xfrm>
                <a:off x="6565205" y="6114036"/>
                <a:ext cx="96650" cy="111613"/>
              </a:xfrm>
              <a:custGeom>
                <a:avLst/>
                <a:gdLst>
                  <a:gd name="connsiteX0" fmla="*/ 96650 w 96650"/>
                  <a:gd name="connsiteY0" fmla="*/ 55807 h 111613"/>
                  <a:gd name="connsiteX1" fmla="*/ 0 w 96650"/>
                  <a:gd name="connsiteY1" fmla="*/ 0 h 111613"/>
                  <a:gd name="connsiteX2" fmla="*/ 0 w 96650"/>
                  <a:gd name="connsiteY2" fmla="*/ 111614 h 111613"/>
                  <a:gd name="connsiteX3" fmla="*/ 96650 w 96650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50" h="111613">
                    <a:moveTo>
                      <a:pt x="96650" y="55807"/>
                    </a:moveTo>
                    <a:lnTo>
                      <a:pt x="0" y="0"/>
                    </a:lnTo>
                    <a:lnTo>
                      <a:pt x="0" y="111614"/>
                    </a:lnTo>
                    <a:lnTo>
                      <a:pt x="9665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809CEF5-0C63-A9CC-DAC0-5750FC57AE05}"/>
                  </a:ext>
                </a:extLst>
              </p:cNvPr>
              <p:cNvSpPr/>
              <p:nvPr/>
            </p:nvSpPr>
            <p:spPr>
              <a:xfrm>
                <a:off x="6655060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" name="Graphic 22">
              <a:extLst>
                <a:ext uri="{FF2B5EF4-FFF2-40B4-BE49-F238E27FC236}">
                  <a16:creationId xmlns:a16="http://schemas.microsoft.com/office/drawing/2014/main" id="{9E623AAD-3785-E80E-2980-5096A52075B3}"/>
                </a:ext>
              </a:extLst>
            </p:cNvPr>
            <p:cNvGrpSpPr/>
            <p:nvPr/>
          </p:nvGrpSpPr>
          <p:grpSpPr>
            <a:xfrm>
              <a:off x="5985836" y="6114036"/>
              <a:ext cx="103521" cy="111613"/>
              <a:chOff x="5985836" y="6114036"/>
              <a:chExt cx="103521" cy="111613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AA657D1-4956-1596-65B3-795D04D6DE75}"/>
                  </a:ext>
                </a:extLst>
              </p:cNvPr>
              <p:cNvSpPr/>
              <p:nvPr/>
            </p:nvSpPr>
            <p:spPr>
              <a:xfrm>
                <a:off x="5992631" y="6114036"/>
                <a:ext cx="96726" cy="111613"/>
              </a:xfrm>
              <a:custGeom>
                <a:avLst/>
                <a:gdLst>
                  <a:gd name="connsiteX0" fmla="*/ 0 w 96726"/>
                  <a:gd name="connsiteY0" fmla="*/ 55807 h 111613"/>
                  <a:gd name="connsiteX1" fmla="*/ 96727 w 96726"/>
                  <a:gd name="connsiteY1" fmla="*/ 0 h 111613"/>
                  <a:gd name="connsiteX2" fmla="*/ 96727 w 96726"/>
                  <a:gd name="connsiteY2" fmla="*/ 111614 h 111613"/>
                  <a:gd name="connsiteX3" fmla="*/ 0 w 96726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26" h="111613">
                    <a:moveTo>
                      <a:pt x="0" y="55807"/>
                    </a:moveTo>
                    <a:lnTo>
                      <a:pt x="96727" y="0"/>
                    </a:lnTo>
                    <a:lnTo>
                      <a:pt x="96727" y="111614"/>
                    </a:lnTo>
                    <a:lnTo>
                      <a:pt x="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74F7BF8-CCF7-863A-D314-5A5F61C72936}"/>
                  </a:ext>
                </a:extLst>
              </p:cNvPr>
              <p:cNvSpPr/>
              <p:nvPr/>
            </p:nvSpPr>
            <p:spPr>
              <a:xfrm rot="-10800000">
                <a:off x="5985836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" name="Graphic 22">
            <a:extLst>
              <a:ext uri="{FF2B5EF4-FFF2-40B4-BE49-F238E27FC236}">
                <a16:creationId xmlns:a16="http://schemas.microsoft.com/office/drawing/2014/main" id="{75A6F947-34A7-B505-AECD-F18055A09AC0}"/>
              </a:ext>
            </a:extLst>
          </p:cNvPr>
          <p:cNvGrpSpPr/>
          <p:nvPr/>
        </p:nvGrpSpPr>
        <p:grpSpPr>
          <a:xfrm>
            <a:off x="7404920" y="6042663"/>
            <a:ext cx="185055" cy="193980"/>
            <a:chOff x="6925086" y="6122815"/>
            <a:chExt cx="125050" cy="131081"/>
          </a:xfrm>
          <a:solidFill>
            <a:srgbClr val="1ED760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82F4295-6748-7BAE-3891-742E07A0DB21}"/>
                </a:ext>
              </a:extLst>
            </p:cNvPr>
            <p:cNvSpPr/>
            <p:nvPr/>
          </p:nvSpPr>
          <p:spPr>
            <a:xfrm>
              <a:off x="6925086" y="6122815"/>
              <a:ext cx="125050" cy="110621"/>
            </a:xfrm>
            <a:custGeom>
              <a:avLst/>
              <a:gdLst>
                <a:gd name="connsiteX0" fmla="*/ 94742 w 125050"/>
                <a:gd name="connsiteY0" fmla="*/ 0 h 110621"/>
                <a:gd name="connsiteX1" fmla="*/ 30308 w 125050"/>
                <a:gd name="connsiteY1" fmla="*/ 0 h 110621"/>
                <a:gd name="connsiteX2" fmla="*/ 0 w 125050"/>
                <a:gd name="connsiteY2" fmla="*/ 30308 h 110621"/>
                <a:gd name="connsiteX3" fmla="*/ 0 w 125050"/>
                <a:gd name="connsiteY3" fmla="*/ 64892 h 110621"/>
                <a:gd name="connsiteX4" fmla="*/ 30308 w 125050"/>
                <a:gd name="connsiteY4" fmla="*/ 95200 h 110621"/>
                <a:gd name="connsiteX5" fmla="*/ 45424 w 125050"/>
                <a:gd name="connsiteY5" fmla="*/ 95200 h 110621"/>
                <a:gd name="connsiteX6" fmla="*/ 49165 w 125050"/>
                <a:gd name="connsiteY6" fmla="*/ 91459 h 110621"/>
                <a:gd name="connsiteX7" fmla="*/ 45424 w 125050"/>
                <a:gd name="connsiteY7" fmla="*/ 87718 h 110621"/>
                <a:gd name="connsiteX8" fmla="*/ 30308 w 125050"/>
                <a:gd name="connsiteY8" fmla="*/ 87718 h 110621"/>
                <a:gd name="connsiteX9" fmla="*/ 7482 w 125050"/>
                <a:gd name="connsiteY9" fmla="*/ 64892 h 110621"/>
                <a:gd name="connsiteX10" fmla="*/ 7482 w 125050"/>
                <a:gd name="connsiteY10" fmla="*/ 30308 h 110621"/>
                <a:gd name="connsiteX11" fmla="*/ 30308 w 125050"/>
                <a:gd name="connsiteY11" fmla="*/ 7482 h 110621"/>
                <a:gd name="connsiteX12" fmla="*/ 94742 w 125050"/>
                <a:gd name="connsiteY12" fmla="*/ 7482 h 110621"/>
                <a:gd name="connsiteX13" fmla="*/ 117569 w 125050"/>
                <a:gd name="connsiteY13" fmla="*/ 30308 h 110621"/>
                <a:gd name="connsiteX14" fmla="*/ 117569 w 125050"/>
                <a:gd name="connsiteY14" fmla="*/ 64892 h 110621"/>
                <a:gd name="connsiteX15" fmla="*/ 94742 w 125050"/>
                <a:gd name="connsiteY15" fmla="*/ 87718 h 110621"/>
                <a:gd name="connsiteX16" fmla="*/ 67335 w 125050"/>
                <a:gd name="connsiteY16" fmla="*/ 87718 h 110621"/>
                <a:gd name="connsiteX17" fmla="*/ 76343 w 125050"/>
                <a:gd name="connsiteY17" fmla="*/ 78710 h 110621"/>
                <a:gd name="connsiteX18" fmla="*/ 76343 w 125050"/>
                <a:gd name="connsiteY18" fmla="*/ 73366 h 110621"/>
                <a:gd name="connsiteX19" fmla="*/ 71000 w 125050"/>
                <a:gd name="connsiteY19" fmla="*/ 73366 h 110621"/>
                <a:gd name="connsiteX20" fmla="*/ 55578 w 125050"/>
                <a:gd name="connsiteY20" fmla="*/ 88787 h 110621"/>
                <a:gd name="connsiteX21" fmla="*/ 54509 w 125050"/>
                <a:gd name="connsiteY21" fmla="*/ 91459 h 110621"/>
                <a:gd name="connsiteX22" fmla="*/ 55578 w 125050"/>
                <a:gd name="connsiteY22" fmla="*/ 94131 h 110621"/>
                <a:gd name="connsiteX23" fmla="*/ 71000 w 125050"/>
                <a:gd name="connsiteY23" fmla="*/ 109552 h 110621"/>
                <a:gd name="connsiteX24" fmla="*/ 73671 w 125050"/>
                <a:gd name="connsiteY24" fmla="*/ 110621 h 110621"/>
                <a:gd name="connsiteX25" fmla="*/ 76343 w 125050"/>
                <a:gd name="connsiteY25" fmla="*/ 109552 h 110621"/>
                <a:gd name="connsiteX26" fmla="*/ 76343 w 125050"/>
                <a:gd name="connsiteY26" fmla="*/ 104208 h 110621"/>
                <a:gd name="connsiteX27" fmla="*/ 67335 w 125050"/>
                <a:gd name="connsiteY27" fmla="*/ 95200 h 110621"/>
                <a:gd name="connsiteX28" fmla="*/ 94742 w 125050"/>
                <a:gd name="connsiteY28" fmla="*/ 95200 h 110621"/>
                <a:gd name="connsiteX29" fmla="*/ 125050 w 125050"/>
                <a:gd name="connsiteY29" fmla="*/ 64892 h 110621"/>
                <a:gd name="connsiteX30" fmla="*/ 125050 w 125050"/>
                <a:gd name="connsiteY30" fmla="*/ 30308 h 110621"/>
                <a:gd name="connsiteX31" fmla="*/ 94742 w 125050"/>
                <a:gd name="connsiteY31" fmla="*/ 0 h 11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5050" h="110621">
                  <a:moveTo>
                    <a:pt x="94742" y="0"/>
                  </a:moveTo>
                  <a:lnTo>
                    <a:pt x="30308" y="0"/>
                  </a:lnTo>
                  <a:cubicBezTo>
                    <a:pt x="13589" y="0"/>
                    <a:pt x="0" y="13589"/>
                    <a:pt x="0" y="30308"/>
                  </a:cubicBezTo>
                  <a:lnTo>
                    <a:pt x="0" y="64892"/>
                  </a:lnTo>
                  <a:cubicBezTo>
                    <a:pt x="0" y="81611"/>
                    <a:pt x="13589" y="95200"/>
                    <a:pt x="30308" y="95200"/>
                  </a:cubicBezTo>
                  <a:lnTo>
                    <a:pt x="45424" y="95200"/>
                  </a:lnTo>
                  <a:cubicBezTo>
                    <a:pt x="47486" y="95200"/>
                    <a:pt x="49165" y="93520"/>
                    <a:pt x="49165" y="91459"/>
                  </a:cubicBezTo>
                  <a:cubicBezTo>
                    <a:pt x="49165" y="89398"/>
                    <a:pt x="47486" y="87718"/>
                    <a:pt x="45424" y="87718"/>
                  </a:cubicBezTo>
                  <a:lnTo>
                    <a:pt x="30308" y="87718"/>
                  </a:lnTo>
                  <a:cubicBezTo>
                    <a:pt x="17712" y="87718"/>
                    <a:pt x="7482" y="77488"/>
                    <a:pt x="7482" y="64892"/>
                  </a:cubicBezTo>
                  <a:lnTo>
                    <a:pt x="7482" y="30308"/>
                  </a:lnTo>
                  <a:cubicBezTo>
                    <a:pt x="7482" y="17712"/>
                    <a:pt x="17712" y="7482"/>
                    <a:pt x="30308" y="7482"/>
                  </a:cubicBezTo>
                  <a:lnTo>
                    <a:pt x="94742" y="7482"/>
                  </a:lnTo>
                  <a:cubicBezTo>
                    <a:pt x="107338" y="7482"/>
                    <a:pt x="117569" y="17712"/>
                    <a:pt x="117569" y="30308"/>
                  </a:cubicBezTo>
                  <a:lnTo>
                    <a:pt x="117569" y="64892"/>
                  </a:lnTo>
                  <a:cubicBezTo>
                    <a:pt x="117569" y="77488"/>
                    <a:pt x="107338" y="87718"/>
                    <a:pt x="94742" y="87718"/>
                  </a:cubicBezTo>
                  <a:lnTo>
                    <a:pt x="67335" y="87718"/>
                  </a:lnTo>
                  <a:lnTo>
                    <a:pt x="76343" y="78710"/>
                  </a:lnTo>
                  <a:cubicBezTo>
                    <a:pt x="77794" y="77259"/>
                    <a:pt x="77794" y="74816"/>
                    <a:pt x="76343" y="73366"/>
                  </a:cubicBezTo>
                  <a:cubicBezTo>
                    <a:pt x="74893" y="71915"/>
                    <a:pt x="72450" y="71915"/>
                    <a:pt x="71000" y="73366"/>
                  </a:cubicBezTo>
                  <a:lnTo>
                    <a:pt x="55578" y="88787"/>
                  </a:lnTo>
                  <a:cubicBezTo>
                    <a:pt x="54891" y="89474"/>
                    <a:pt x="54509" y="90467"/>
                    <a:pt x="54509" y="91459"/>
                  </a:cubicBezTo>
                  <a:cubicBezTo>
                    <a:pt x="54509" y="92452"/>
                    <a:pt x="54891" y="93444"/>
                    <a:pt x="55578" y="94131"/>
                  </a:cubicBezTo>
                  <a:lnTo>
                    <a:pt x="71000" y="109552"/>
                  </a:lnTo>
                  <a:cubicBezTo>
                    <a:pt x="71763" y="110316"/>
                    <a:pt x="72679" y="110621"/>
                    <a:pt x="73671" y="110621"/>
                  </a:cubicBezTo>
                  <a:cubicBezTo>
                    <a:pt x="74664" y="110621"/>
                    <a:pt x="75580" y="110239"/>
                    <a:pt x="76343" y="109552"/>
                  </a:cubicBezTo>
                  <a:cubicBezTo>
                    <a:pt x="77794" y="108102"/>
                    <a:pt x="77794" y="105659"/>
                    <a:pt x="76343" y="104208"/>
                  </a:cubicBezTo>
                  <a:lnTo>
                    <a:pt x="67335" y="95200"/>
                  </a:lnTo>
                  <a:lnTo>
                    <a:pt x="94742" y="95200"/>
                  </a:lnTo>
                  <a:cubicBezTo>
                    <a:pt x="111461" y="95200"/>
                    <a:pt x="125050" y="81611"/>
                    <a:pt x="125050" y="64892"/>
                  </a:cubicBezTo>
                  <a:lnTo>
                    <a:pt x="125050" y="30308"/>
                  </a:lnTo>
                  <a:cubicBezTo>
                    <a:pt x="125050" y="13589"/>
                    <a:pt x="111461" y="0"/>
                    <a:pt x="94742" y="0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0FD274-33A7-CE2B-CCB1-2CCF4AB0D52E}"/>
                </a:ext>
              </a:extLst>
            </p:cNvPr>
            <p:cNvSpPr/>
            <p:nvPr/>
          </p:nvSpPr>
          <p:spPr>
            <a:xfrm>
              <a:off x="6987611" y="6243514"/>
              <a:ext cx="10382" cy="10382"/>
            </a:xfrm>
            <a:custGeom>
              <a:avLst/>
              <a:gdLst>
                <a:gd name="connsiteX0" fmla="*/ 10383 w 10382"/>
                <a:gd name="connsiteY0" fmla="*/ 5191 h 10382"/>
                <a:gd name="connsiteX1" fmla="*/ 5192 w 10382"/>
                <a:gd name="connsiteY1" fmla="*/ 10383 h 10382"/>
                <a:gd name="connsiteX2" fmla="*/ 0 w 10382"/>
                <a:gd name="connsiteY2" fmla="*/ 5191 h 10382"/>
                <a:gd name="connsiteX3" fmla="*/ 5192 w 10382"/>
                <a:gd name="connsiteY3" fmla="*/ 0 h 10382"/>
                <a:gd name="connsiteX4" fmla="*/ 10383 w 10382"/>
                <a:gd name="connsiteY4" fmla="*/ 5191 h 1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" h="10382">
                  <a:moveTo>
                    <a:pt x="10383" y="5191"/>
                  </a:moveTo>
                  <a:cubicBezTo>
                    <a:pt x="10383" y="8058"/>
                    <a:pt x="8059" y="10383"/>
                    <a:pt x="5192" y="10383"/>
                  </a:cubicBezTo>
                  <a:cubicBezTo>
                    <a:pt x="2325" y="10383"/>
                    <a:pt x="0" y="8058"/>
                    <a:pt x="0" y="5191"/>
                  </a:cubicBezTo>
                  <a:cubicBezTo>
                    <a:pt x="0" y="2324"/>
                    <a:pt x="2325" y="0"/>
                    <a:pt x="5192" y="0"/>
                  </a:cubicBezTo>
                  <a:cubicBezTo>
                    <a:pt x="8059" y="0"/>
                    <a:pt x="10383" y="2324"/>
                    <a:pt x="10383" y="5191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9" name="Graphic 22">
            <a:extLst>
              <a:ext uri="{FF2B5EF4-FFF2-40B4-BE49-F238E27FC236}">
                <a16:creationId xmlns:a16="http://schemas.microsoft.com/office/drawing/2014/main" id="{7DC1B064-751F-B5D5-AE98-3B9EB6F09434}"/>
              </a:ext>
            </a:extLst>
          </p:cNvPr>
          <p:cNvGrpSpPr/>
          <p:nvPr/>
        </p:nvGrpSpPr>
        <p:grpSpPr>
          <a:xfrm>
            <a:off x="5437903" y="6041514"/>
            <a:ext cx="177618" cy="141560"/>
            <a:chOff x="5595881" y="6122039"/>
            <a:chExt cx="120025" cy="95659"/>
          </a:xfrm>
          <a:solidFill>
            <a:srgbClr val="FFFFFF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E241937-8072-325C-B04D-3DAFE807D00F}"/>
                </a:ext>
              </a:extLst>
            </p:cNvPr>
            <p:cNvSpPr/>
            <p:nvPr/>
          </p:nvSpPr>
          <p:spPr>
            <a:xfrm>
              <a:off x="5595881" y="6133630"/>
              <a:ext cx="120025" cy="84068"/>
            </a:xfrm>
            <a:custGeom>
              <a:avLst/>
              <a:gdLst>
                <a:gd name="connsiteX0" fmla="*/ 99470 w 120025"/>
                <a:gd name="connsiteY0" fmla="*/ 60184 h 84068"/>
                <a:gd name="connsiteX1" fmla="*/ 96188 w 120025"/>
                <a:gd name="connsiteY1" fmla="*/ 55527 h 84068"/>
                <a:gd name="connsiteX2" fmla="*/ 98936 w 120025"/>
                <a:gd name="connsiteY2" fmla="*/ 49114 h 84068"/>
                <a:gd name="connsiteX3" fmla="*/ 105883 w 120025"/>
                <a:gd name="connsiteY3" fmla="*/ 49649 h 84068"/>
                <a:gd name="connsiteX4" fmla="*/ 118480 w 120025"/>
                <a:gd name="connsiteY4" fmla="*/ 62245 h 84068"/>
                <a:gd name="connsiteX5" fmla="*/ 118480 w 120025"/>
                <a:gd name="connsiteY5" fmla="*/ 70032 h 84068"/>
                <a:gd name="connsiteX6" fmla="*/ 105959 w 120025"/>
                <a:gd name="connsiteY6" fmla="*/ 82552 h 84068"/>
                <a:gd name="connsiteX7" fmla="*/ 97867 w 120025"/>
                <a:gd name="connsiteY7" fmla="*/ 82247 h 84068"/>
                <a:gd name="connsiteX8" fmla="*/ 97562 w 120025"/>
                <a:gd name="connsiteY8" fmla="*/ 74078 h 84068"/>
                <a:gd name="connsiteX9" fmla="*/ 99394 w 120025"/>
                <a:gd name="connsiteY9" fmla="*/ 72399 h 84068"/>
                <a:gd name="connsiteX10" fmla="*/ 99241 w 120025"/>
                <a:gd name="connsiteY10" fmla="*/ 72017 h 84068"/>
                <a:gd name="connsiteX11" fmla="*/ 92599 w 120025"/>
                <a:gd name="connsiteY11" fmla="*/ 72017 h 84068"/>
                <a:gd name="connsiteX12" fmla="*/ 79010 w 120025"/>
                <a:gd name="connsiteY12" fmla="*/ 67818 h 84068"/>
                <a:gd name="connsiteX13" fmla="*/ 73513 w 120025"/>
                <a:gd name="connsiteY13" fmla="*/ 62627 h 84068"/>
                <a:gd name="connsiteX14" fmla="*/ 37250 w 120025"/>
                <a:gd name="connsiteY14" fmla="*/ 17203 h 84068"/>
                <a:gd name="connsiteX15" fmla="*/ 26715 w 120025"/>
                <a:gd name="connsiteY15" fmla="*/ 12088 h 84068"/>
                <a:gd name="connsiteX16" fmla="*/ 6331 w 120025"/>
                <a:gd name="connsiteY16" fmla="*/ 12088 h 84068"/>
                <a:gd name="connsiteX17" fmla="*/ 376 w 120025"/>
                <a:gd name="connsiteY17" fmla="*/ 4072 h 84068"/>
                <a:gd name="connsiteX18" fmla="*/ 5797 w 120025"/>
                <a:gd name="connsiteY18" fmla="*/ 102 h 84068"/>
                <a:gd name="connsiteX19" fmla="*/ 28700 w 120025"/>
                <a:gd name="connsiteY19" fmla="*/ 102 h 84068"/>
                <a:gd name="connsiteX20" fmla="*/ 45496 w 120025"/>
                <a:gd name="connsiteY20" fmla="*/ 8423 h 84068"/>
                <a:gd name="connsiteX21" fmla="*/ 73590 w 120025"/>
                <a:gd name="connsiteY21" fmla="*/ 43465 h 84068"/>
                <a:gd name="connsiteX22" fmla="*/ 82903 w 120025"/>
                <a:gd name="connsiteY22" fmla="*/ 55069 h 84068"/>
                <a:gd name="connsiteX23" fmla="*/ 92752 w 120025"/>
                <a:gd name="connsiteY23" fmla="*/ 59878 h 84068"/>
                <a:gd name="connsiteX24" fmla="*/ 99394 w 120025"/>
                <a:gd name="connsiteY24" fmla="*/ 59878 h 8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25" h="84068">
                  <a:moveTo>
                    <a:pt x="99470" y="60184"/>
                  </a:moveTo>
                  <a:cubicBezTo>
                    <a:pt x="98020" y="58657"/>
                    <a:pt x="96569" y="57512"/>
                    <a:pt x="96188" y="55527"/>
                  </a:cubicBezTo>
                  <a:cubicBezTo>
                    <a:pt x="95729" y="53008"/>
                    <a:pt x="96721" y="50488"/>
                    <a:pt x="98936" y="49114"/>
                  </a:cubicBezTo>
                  <a:cubicBezTo>
                    <a:pt x="101150" y="47816"/>
                    <a:pt x="103974" y="47893"/>
                    <a:pt x="105883" y="49649"/>
                  </a:cubicBezTo>
                  <a:cubicBezTo>
                    <a:pt x="110158" y="53771"/>
                    <a:pt x="114357" y="57970"/>
                    <a:pt x="118480" y="62245"/>
                  </a:cubicBezTo>
                  <a:cubicBezTo>
                    <a:pt x="120541" y="64383"/>
                    <a:pt x="120541" y="67895"/>
                    <a:pt x="118480" y="70032"/>
                  </a:cubicBezTo>
                  <a:cubicBezTo>
                    <a:pt x="114357" y="74307"/>
                    <a:pt x="110234" y="78430"/>
                    <a:pt x="105959" y="82552"/>
                  </a:cubicBezTo>
                  <a:cubicBezTo>
                    <a:pt x="103669" y="84766"/>
                    <a:pt x="100005" y="84461"/>
                    <a:pt x="97867" y="82247"/>
                  </a:cubicBezTo>
                  <a:cubicBezTo>
                    <a:pt x="95653" y="80033"/>
                    <a:pt x="95500" y="76521"/>
                    <a:pt x="97562" y="74078"/>
                  </a:cubicBezTo>
                  <a:cubicBezTo>
                    <a:pt x="98096" y="73468"/>
                    <a:pt x="98783" y="72933"/>
                    <a:pt x="99394" y="72399"/>
                  </a:cubicBezTo>
                  <a:cubicBezTo>
                    <a:pt x="99394" y="72246"/>
                    <a:pt x="99317" y="72170"/>
                    <a:pt x="99241" y="72017"/>
                  </a:cubicBezTo>
                  <a:cubicBezTo>
                    <a:pt x="97027" y="72017"/>
                    <a:pt x="94813" y="72017"/>
                    <a:pt x="92599" y="72017"/>
                  </a:cubicBezTo>
                  <a:cubicBezTo>
                    <a:pt x="87637" y="72017"/>
                    <a:pt x="83133" y="70567"/>
                    <a:pt x="79010" y="67818"/>
                  </a:cubicBezTo>
                  <a:cubicBezTo>
                    <a:pt x="76872" y="66368"/>
                    <a:pt x="75117" y="64612"/>
                    <a:pt x="73513" y="62627"/>
                  </a:cubicBezTo>
                  <a:cubicBezTo>
                    <a:pt x="61451" y="47511"/>
                    <a:pt x="49313" y="32395"/>
                    <a:pt x="37250" y="17203"/>
                  </a:cubicBezTo>
                  <a:cubicBezTo>
                    <a:pt x="34502" y="13767"/>
                    <a:pt x="31143" y="12011"/>
                    <a:pt x="26715" y="12088"/>
                  </a:cubicBezTo>
                  <a:cubicBezTo>
                    <a:pt x="19920" y="12088"/>
                    <a:pt x="13126" y="12088"/>
                    <a:pt x="6331" y="12088"/>
                  </a:cubicBezTo>
                  <a:cubicBezTo>
                    <a:pt x="1827" y="12088"/>
                    <a:pt x="-1074" y="8041"/>
                    <a:pt x="376" y="4072"/>
                  </a:cubicBezTo>
                  <a:cubicBezTo>
                    <a:pt x="1217" y="1781"/>
                    <a:pt x="3354" y="102"/>
                    <a:pt x="5797" y="102"/>
                  </a:cubicBezTo>
                  <a:cubicBezTo>
                    <a:pt x="13431" y="102"/>
                    <a:pt x="21066" y="-127"/>
                    <a:pt x="28700" y="102"/>
                  </a:cubicBezTo>
                  <a:cubicBezTo>
                    <a:pt x="35495" y="331"/>
                    <a:pt x="41220" y="3156"/>
                    <a:pt x="45496" y="8423"/>
                  </a:cubicBezTo>
                  <a:cubicBezTo>
                    <a:pt x="54962" y="20027"/>
                    <a:pt x="64276" y="31784"/>
                    <a:pt x="73590" y="43465"/>
                  </a:cubicBezTo>
                  <a:cubicBezTo>
                    <a:pt x="76720" y="47358"/>
                    <a:pt x="79774" y="51175"/>
                    <a:pt x="82903" y="55069"/>
                  </a:cubicBezTo>
                  <a:cubicBezTo>
                    <a:pt x="85423" y="58199"/>
                    <a:pt x="88629" y="59878"/>
                    <a:pt x="92752" y="59878"/>
                  </a:cubicBezTo>
                  <a:cubicBezTo>
                    <a:pt x="94889" y="59878"/>
                    <a:pt x="96951" y="59878"/>
                    <a:pt x="99394" y="5987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C4129C7-212D-CCEB-EB86-B8D60EA8A790}"/>
                </a:ext>
              </a:extLst>
            </p:cNvPr>
            <p:cNvSpPr/>
            <p:nvPr/>
          </p:nvSpPr>
          <p:spPr>
            <a:xfrm>
              <a:off x="5661751" y="6122039"/>
              <a:ext cx="54079" cy="38845"/>
            </a:xfrm>
            <a:custGeom>
              <a:avLst/>
              <a:gdLst>
                <a:gd name="connsiteX0" fmla="*/ 33217 w 54079"/>
                <a:gd name="connsiteY0" fmla="*/ 23832 h 38845"/>
                <a:gd name="connsiteX1" fmla="*/ 24591 w 54079"/>
                <a:gd name="connsiteY1" fmla="*/ 24061 h 38845"/>
                <a:gd name="connsiteX2" fmla="*/ 17033 w 54079"/>
                <a:gd name="connsiteY2" fmla="*/ 28718 h 38845"/>
                <a:gd name="connsiteX3" fmla="*/ 10773 w 54079"/>
                <a:gd name="connsiteY3" fmla="*/ 36505 h 38845"/>
                <a:gd name="connsiteX4" fmla="*/ 4360 w 54079"/>
                <a:gd name="connsiteY4" fmla="*/ 38566 h 38845"/>
                <a:gd name="connsiteX5" fmla="*/ 85 w 54079"/>
                <a:gd name="connsiteY5" fmla="*/ 33527 h 38845"/>
                <a:gd name="connsiteX6" fmla="*/ 848 w 54079"/>
                <a:gd name="connsiteY6" fmla="*/ 29939 h 38845"/>
                <a:gd name="connsiteX7" fmla="*/ 11231 w 54079"/>
                <a:gd name="connsiteY7" fmla="*/ 17572 h 38845"/>
                <a:gd name="connsiteX8" fmla="*/ 26500 w 54079"/>
                <a:gd name="connsiteY8" fmla="*/ 11922 h 38845"/>
                <a:gd name="connsiteX9" fmla="*/ 33447 w 54079"/>
                <a:gd name="connsiteY9" fmla="*/ 11617 h 38845"/>
                <a:gd name="connsiteX10" fmla="*/ 31767 w 54079"/>
                <a:gd name="connsiteY10" fmla="*/ 10090 h 38845"/>
                <a:gd name="connsiteX11" fmla="*/ 31920 w 54079"/>
                <a:gd name="connsiteY11" fmla="*/ 1768 h 38845"/>
                <a:gd name="connsiteX12" fmla="*/ 40165 w 54079"/>
                <a:gd name="connsiteY12" fmla="*/ 1616 h 38845"/>
                <a:gd name="connsiteX13" fmla="*/ 52456 w 54079"/>
                <a:gd name="connsiteY13" fmla="*/ 13907 h 38845"/>
                <a:gd name="connsiteX14" fmla="*/ 52380 w 54079"/>
                <a:gd name="connsiteY14" fmla="*/ 21999 h 38845"/>
                <a:gd name="connsiteX15" fmla="*/ 40089 w 54079"/>
                <a:gd name="connsiteY15" fmla="*/ 34291 h 38845"/>
                <a:gd name="connsiteX16" fmla="*/ 31767 w 54079"/>
                <a:gd name="connsiteY16" fmla="*/ 34138 h 38845"/>
                <a:gd name="connsiteX17" fmla="*/ 31767 w 54079"/>
                <a:gd name="connsiteY17" fmla="*/ 25817 h 38845"/>
                <a:gd name="connsiteX18" fmla="*/ 33370 w 54079"/>
                <a:gd name="connsiteY18" fmla="*/ 24290 h 38845"/>
                <a:gd name="connsiteX19" fmla="*/ 33294 w 54079"/>
                <a:gd name="connsiteY19" fmla="*/ 23908 h 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79" h="38845">
                  <a:moveTo>
                    <a:pt x="33217" y="23832"/>
                  </a:moveTo>
                  <a:cubicBezTo>
                    <a:pt x="30317" y="23908"/>
                    <a:pt x="27416" y="23603"/>
                    <a:pt x="24591" y="24061"/>
                  </a:cubicBezTo>
                  <a:cubicBezTo>
                    <a:pt x="21461" y="24519"/>
                    <a:pt x="19018" y="26275"/>
                    <a:pt x="17033" y="28718"/>
                  </a:cubicBezTo>
                  <a:cubicBezTo>
                    <a:pt x="14972" y="31313"/>
                    <a:pt x="12910" y="33909"/>
                    <a:pt x="10773" y="36505"/>
                  </a:cubicBezTo>
                  <a:cubicBezTo>
                    <a:pt x="9093" y="38490"/>
                    <a:pt x="6956" y="39329"/>
                    <a:pt x="4360" y="38566"/>
                  </a:cubicBezTo>
                  <a:cubicBezTo>
                    <a:pt x="1841" y="37802"/>
                    <a:pt x="466" y="36047"/>
                    <a:pt x="85" y="33527"/>
                  </a:cubicBezTo>
                  <a:cubicBezTo>
                    <a:pt x="-144" y="32229"/>
                    <a:pt x="85" y="30932"/>
                    <a:pt x="848" y="29939"/>
                  </a:cubicBezTo>
                  <a:cubicBezTo>
                    <a:pt x="4131" y="25664"/>
                    <a:pt x="7108" y="21160"/>
                    <a:pt x="11231" y="17572"/>
                  </a:cubicBezTo>
                  <a:cubicBezTo>
                    <a:pt x="15582" y="13754"/>
                    <a:pt x="20774" y="11922"/>
                    <a:pt x="26500" y="11922"/>
                  </a:cubicBezTo>
                  <a:cubicBezTo>
                    <a:pt x="28714" y="11922"/>
                    <a:pt x="31004" y="11922"/>
                    <a:pt x="33447" y="11617"/>
                  </a:cubicBezTo>
                  <a:cubicBezTo>
                    <a:pt x="32912" y="11082"/>
                    <a:pt x="32301" y="10624"/>
                    <a:pt x="31767" y="10090"/>
                  </a:cubicBezTo>
                  <a:cubicBezTo>
                    <a:pt x="29477" y="7647"/>
                    <a:pt x="29553" y="4059"/>
                    <a:pt x="31920" y="1768"/>
                  </a:cubicBezTo>
                  <a:cubicBezTo>
                    <a:pt x="34134" y="-445"/>
                    <a:pt x="37798" y="-675"/>
                    <a:pt x="40165" y="1616"/>
                  </a:cubicBezTo>
                  <a:cubicBezTo>
                    <a:pt x="44364" y="5662"/>
                    <a:pt x="48410" y="9785"/>
                    <a:pt x="52456" y="13907"/>
                  </a:cubicBezTo>
                  <a:cubicBezTo>
                    <a:pt x="54670" y="16197"/>
                    <a:pt x="54594" y="19709"/>
                    <a:pt x="52380" y="21999"/>
                  </a:cubicBezTo>
                  <a:cubicBezTo>
                    <a:pt x="48334" y="26122"/>
                    <a:pt x="44211" y="30244"/>
                    <a:pt x="40089" y="34291"/>
                  </a:cubicBezTo>
                  <a:cubicBezTo>
                    <a:pt x="37722" y="36581"/>
                    <a:pt x="33981" y="36428"/>
                    <a:pt x="31767" y="34138"/>
                  </a:cubicBezTo>
                  <a:cubicBezTo>
                    <a:pt x="29477" y="31848"/>
                    <a:pt x="29477" y="28183"/>
                    <a:pt x="31767" y="25817"/>
                  </a:cubicBezTo>
                  <a:cubicBezTo>
                    <a:pt x="32301" y="25282"/>
                    <a:pt x="32836" y="24824"/>
                    <a:pt x="33370" y="24290"/>
                  </a:cubicBezTo>
                  <a:cubicBezTo>
                    <a:pt x="33370" y="24137"/>
                    <a:pt x="33370" y="24061"/>
                    <a:pt x="33294" y="2390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AC81830-D74D-B6E1-131C-224BB938C8D3}"/>
                </a:ext>
              </a:extLst>
            </p:cNvPr>
            <p:cNvSpPr/>
            <p:nvPr/>
          </p:nvSpPr>
          <p:spPr>
            <a:xfrm>
              <a:off x="5596028" y="6178543"/>
              <a:ext cx="53998" cy="27257"/>
            </a:xfrm>
            <a:custGeom>
              <a:avLst/>
              <a:gdLst>
                <a:gd name="connsiteX0" fmla="*/ 17254 w 53998"/>
                <a:gd name="connsiteY0" fmla="*/ 27257 h 27257"/>
                <a:gd name="connsiteX1" fmla="*/ 6337 w 53998"/>
                <a:gd name="connsiteY1" fmla="*/ 27257 h 27257"/>
                <a:gd name="connsiteX2" fmla="*/ 0 w 53998"/>
                <a:gd name="connsiteY2" fmla="*/ 21226 h 27257"/>
                <a:gd name="connsiteX3" fmla="*/ 6413 w 53998"/>
                <a:gd name="connsiteY3" fmla="*/ 15195 h 27257"/>
                <a:gd name="connsiteX4" fmla="*/ 26338 w 53998"/>
                <a:gd name="connsiteY4" fmla="*/ 15195 h 27257"/>
                <a:gd name="connsiteX5" fmla="*/ 37332 w 53998"/>
                <a:gd name="connsiteY5" fmla="*/ 9851 h 27257"/>
                <a:gd name="connsiteX6" fmla="*/ 43592 w 53998"/>
                <a:gd name="connsiteY6" fmla="*/ 2064 h 27257"/>
                <a:gd name="connsiteX7" fmla="*/ 50463 w 53998"/>
                <a:gd name="connsiteY7" fmla="*/ 537 h 27257"/>
                <a:gd name="connsiteX8" fmla="*/ 53975 w 53998"/>
                <a:gd name="connsiteY8" fmla="*/ 6568 h 27257"/>
                <a:gd name="connsiteX9" fmla="*/ 52676 w 53998"/>
                <a:gd name="connsiteY9" fmla="*/ 9775 h 27257"/>
                <a:gd name="connsiteX10" fmla="*/ 45348 w 53998"/>
                <a:gd name="connsiteY10" fmla="*/ 18860 h 27257"/>
                <a:gd name="connsiteX11" fmla="*/ 27636 w 53998"/>
                <a:gd name="connsiteY11" fmla="*/ 27181 h 27257"/>
                <a:gd name="connsiteX12" fmla="*/ 17254 w 53998"/>
                <a:gd name="connsiteY12" fmla="*/ 27181 h 27257"/>
                <a:gd name="connsiteX13" fmla="*/ 17254 w 53998"/>
                <a:gd name="connsiteY13" fmla="*/ 27181 h 2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98" h="27257">
                  <a:moveTo>
                    <a:pt x="17254" y="27257"/>
                  </a:moveTo>
                  <a:cubicBezTo>
                    <a:pt x="13589" y="27257"/>
                    <a:pt x="9925" y="27257"/>
                    <a:pt x="6337" y="27257"/>
                  </a:cubicBezTo>
                  <a:cubicBezTo>
                    <a:pt x="2595" y="27257"/>
                    <a:pt x="0" y="24738"/>
                    <a:pt x="0" y="21226"/>
                  </a:cubicBezTo>
                  <a:cubicBezTo>
                    <a:pt x="0" y="17714"/>
                    <a:pt x="2595" y="15271"/>
                    <a:pt x="6413" y="15195"/>
                  </a:cubicBezTo>
                  <a:cubicBezTo>
                    <a:pt x="13054" y="15195"/>
                    <a:pt x="19697" y="15119"/>
                    <a:pt x="26338" y="15195"/>
                  </a:cubicBezTo>
                  <a:cubicBezTo>
                    <a:pt x="30995" y="15195"/>
                    <a:pt x="34583" y="13516"/>
                    <a:pt x="37332" y="9851"/>
                  </a:cubicBezTo>
                  <a:cubicBezTo>
                    <a:pt x="39316" y="7179"/>
                    <a:pt x="41454" y="4583"/>
                    <a:pt x="43592" y="2064"/>
                  </a:cubicBezTo>
                  <a:cubicBezTo>
                    <a:pt x="45348" y="3"/>
                    <a:pt x="48096" y="-532"/>
                    <a:pt x="50463" y="537"/>
                  </a:cubicBezTo>
                  <a:cubicBezTo>
                    <a:pt x="52753" y="1606"/>
                    <a:pt x="54203" y="3896"/>
                    <a:pt x="53975" y="6568"/>
                  </a:cubicBezTo>
                  <a:cubicBezTo>
                    <a:pt x="53898" y="7790"/>
                    <a:pt x="53440" y="8859"/>
                    <a:pt x="52676" y="9775"/>
                  </a:cubicBezTo>
                  <a:cubicBezTo>
                    <a:pt x="50234" y="12829"/>
                    <a:pt x="47867" y="15882"/>
                    <a:pt x="45348" y="18860"/>
                  </a:cubicBezTo>
                  <a:cubicBezTo>
                    <a:pt x="40691" y="24280"/>
                    <a:pt x="34736" y="27028"/>
                    <a:pt x="27636" y="27181"/>
                  </a:cubicBezTo>
                  <a:cubicBezTo>
                    <a:pt x="24201" y="27257"/>
                    <a:pt x="20689" y="27181"/>
                    <a:pt x="17254" y="27181"/>
                  </a:cubicBezTo>
                  <a:lnTo>
                    <a:pt x="17254" y="27181"/>
                  </a:ln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7" name="Graphic 22">
            <a:extLst>
              <a:ext uri="{FF2B5EF4-FFF2-40B4-BE49-F238E27FC236}">
                <a16:creationId xmlns:a16="http://schemas.microsoft.com/office/drawing/2014/main" id="{C2CC0809-C5EB-FE4D-4C59-2D302EB0E8E0}"/>
              </a:ext>
            </a:extLst>
          </p:cNvPr>
          <p:cNvGrpSpPr/>
          <p:nvPr/>
        </p:nvGrpSpPr>
        <p:grpSpPr>
          <a:xfrm>
            <a:off x="9844023" y="6195366"/>
            <a:ext cx="167139" cy="169505"/>
            <a:chOff x="9752405" y="6195366"/>
            <a:chExt cx="167139" cy="169505"/>
          </a:xfrm>
          <a:noFill/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0E72D3F-2763-B90B-02C5-3AB9DDC0A444}"/>
                </a:ext>
              </a:extLst>
            </p:cNvPr>
            <p:cNvSpPr/>
            <p:nvPr/>
          </p:nvSpPr>
          <p:spPr>
            <a:xfrm>
              <a:off x="9752405" y="6248018"/>
              <a:ext cx="115632" cy="116854"/>
            </a:xfrm>
            <a:custGeom>
              <a:avLst/>
              <a:gdLst>
                <a:gd name="connsiteX0" fmla="*/ 75476 w 115632"/>
                <a:gd name="connsiteY0" fmla="*/ 0 h 116854"/>
                <a:gd name="connsiteX1" fmla="*/ 5851 w 115632"/>
                <a:gd name="connsiteY1" fmla="*/ 78252 h 116854"/>
                <a:gd name="connsiteX2" fmla="*/ 6233 w 115632"/>
                <a:gd name="connsiteY2" fmla="*/ 107415 h 116854"/>
                <a:gd name="connsiteX3" fmla="*/ 9898 w 115632"/>
                <a:gd name="connsiteY3" fmla="*/ 111003 h 116854"/>
                <a:gd name="connsiteX4" fmla="*/ 39061 w 115632"/>
                <a:gd name="connsiteY4" fmla="*/ 110621 h 116854"/>
                <a:gd name="connsiteX5" fmla="*/ 115633 w 115632"/>
                <a:gd name="connsiteY5" fmla="*/ 39164 h 116854"/>
                <a:gd name="connsiteX6" fmla="*/ 88913 w 115632"/>
                <a:gd name="connsiteY6" fmla="*/ 26415 h 116854"/>
                <a:gd name="connsiteX7" fmla="*/ 75553 w 115632"/>
                <a:gd name="connsiteY7" fmla="*/ 0 h 11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632" h="116854">
                  <a:moveTo>
                    <a:pt x="75476" y="0"/>
                  </a:moveTo>
                  <a:lnTo>
                    <a:pt x="5851" y="78252"/>
                  </a:lnTo>
                  <a:cubicBezTo>
                    <a:pt x="-2088" y="86344"/>
                    <a:pt x="-1936" y="99475"/>
                    <a:pt x="6233" y="107415"/>
                  </a:cubicBezTo>
                  <a:lnTo>
                    <a:pt x="9898" y="111003"/>
                  </a:lnTo>
                  <a:cubicBezTo>
                    <a:pt x="17990" y="118943"/>
                    <a:pt x="31121" y="118790"/>
                    <a:pt x="39061" y="110621"/>
                  </a:cubicBezTo>
                  <a:lnTo>
                    <a:pt x="115633" y="39164"/>
                  </a:lnTo>
                  <a:cubicBezTo>
                    <a:pt x="105937" y="38019"/>
                    <a:pt x="96471" y="33820"/>
                    <a:pt x="88913" y="26415"/>
                  </a:cubicBezTo>
                  <a:cubicBezTo>
                    <a:pt x="81355" y="19009"/>
                    <a:pt x="76927" y="9696"/>
                    <a:pt x="75553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9A5FAB-DBEF-DFF6-5367-927B5D71CDEA}"/>
                </a:ext>
              </a:extLst>
            </p:cNvPr>
            <p:cNvSpPr/>
            <p:nvPr/>
          </p:nvSpPr>
          <p:spPr>
            <a:xfrm>
              <a:off x="9827403" y="6195366"/>
              <a:ext cx="92141" cy="92134"/>
            </a:xfrm>
            <a:custGeom>
              <a:avLst/>
              <a:gdLst>
                <a:gd name="connsiteX0" fmla="*/ 78272 w 92141"/>
                <a:gd name="connsiteY0" fmla="*/ 13106 h 92134"/>
                <a:gd name="connsiteX1" fmla="*/ 13075 w 92141"/>
                <a:gd name="connsiteY1" fmla="*/ 13869 h 92134"/>
                <a:gd name="connsiteX2" fmla="*/ 478 w 92141"/>
                <a:gd name="connsiteY2" fmla="*/ 52652 h 92134"/>
                <a:gd name="connsiteX3" fmla="*/ 13838 w 92141"/>
                <a:gd name="connsiteY3" fmla="*/ 79066 h 92134"/>
                <a:gd name="connsiteX4" fmla="*/ 40558 w 92141"/>
                <a:gd name="connsiteY4" fmla="*/ 91816 h 92134"/>
                <a:gd name="connsiteX5" fmla="*/ 79035 w 92141"/>
                <a:gd name="connsiteY5" fmla="*/ 78303 h 92134"/>
                <a:gd name="connsiteX6" fmla="*/ 78272 w 92141"/>
                <a:gd name="connsiteY6" fmla="*/ 13106 h 9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141" h="92134">
                  <a:moveTo>
                    <a:pt x="78272" y="13106"/>
                  </a:moveTo>
                  <a:cubicBezTo>
                    <a:pt x="60026" y="-4682"/>
                    <a:pt x="30863" y="-4300"/>
                    <a:pt x="13075" y="13869"/>
                  </a:cubicBezTo>
                  <a:cubicBezTo>
                    <a:pt x="2692" y="24557"/>
                    <a:pt x="-1507" y="38910"/>
                    <a:pt x="478" y="52652"/>
                  </a:cubicBezTo>
                  <a:cubicBezTo>
                    <a:pt x="1852" y="62347"/>
                    <a:pt x="6280" y="71661"/>
                    <a:pt x="13838" y="79066"/>
                  </a:cubicBezTo>
                  <a:cubicBezTo>
                    <a:pt x="21396" y="86472"/>
                    <a:pt x="30863" y="90670"/>
                    <a:pt x="40558" y="91816"/>
                  </a:cubicBezTo>
                  <a:cubicBezTo>
                    <a:pt x="54300" y="93419"/>
                    <a:pt x="68576" y="88991"/>
                    <a:pt x="79035" y="78303"/>
                  </a:cubicBezTo>
                  <a:cubicBezTo>
                    <a:pt x="96823" y="60057"/>
                    <a:pt x="96442" y="30894"/>
                    <a:pt x="78272" y="13106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8" name="Graphic 22">
            <a:extLst>
              <a:ext uri="{FF2B5EF4-FFF2-40B4-BE49-F238E27FC236}">
                <a16:creationId xmlns:a16="http://schemas.microsoft.com/office/drawing/2014/main" id="{2B186AF0-9659-DE34-187A-0739D3E9F466}"/>
              </a:ext>
            </a:extLst>
          </p:cNvPr>
          <p:cNvGrpSpPr/>
          <p:nvPr/>
        </p:nvGrpSpPr>
        <p:grpSpPr>
          <a:xfrm>
            <a:off x="10246401" y="6212824"/>
            <a:ext cx="200782" cy="134592"/>
            <a:chOff x="10154783" y="6212824"/>
            <a:chExt cx="200782" cy="134592"/>
          </a:xfrm>
          <a:noFill/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EA6EF92-60FB-93E5-B1FF-C1E5D2FC1DA3}"/>
                </a:ext>
              </a:extLst>
            </p:cNvPr>
            <p:cNvSpPr/>
            <p:nvPr/>
          </p:nvSpPr>
          <p:spPr>
            <a:xfrm>
              <a:off x="10154783" y="6212824"/>
              <a:ext cx="200782" cy="35423"/>
            </a:xfrm>
            <a:custGeom>
              <a:avLst/>
              <a:gdLst>
                <a:gd name="connsiteX0" fmla="*/ 183071 w 200782"/>
                <a:gd name="connsiteY0" fmla="*/ 0 h 35423"/>
                <a:gd name="connsiteX1" fmla="*/ 200782 w 200782"/>
                <a:gd name="connsiteY1" fmla="*/ 17712 h 35423"/>
                <a:gd name="connsiteX2" fmla="*/ 200782 w 200782"/>
                <a:gd name="connsiteY2" fmla="*/ 17712 h 35423"/>
                <a:gd name="connsiteX3" fmla="*/ 183071 w 200782"/>
                <a:gd name="connsiteY3" fmla="*/ 35423 h 35423"/>
                <a:gd name="connsiteX4" fmla="*/ 17711 w 200782"/>
                <a:gd name="connsiteY4" fmla="*/ 35423 h 35423"/>
                <a:gd name="connsiteX5" fmla="*/ 0 w 200782"/>
                <a:gd name="connsiteY5" fmla="*/ 17712 h 35423"/>
                <a:gd name="connsiteX6" fmla="*/ 0 w 200782"/>
                <a:gd name="connsiteY6" fmla="*/ 17712 h 35423"/>
                <a:gd name="connsiteX7" fmla="*/ 17711 w 200782"/>
                <a:gd name="connsiteY7" fmla="*/ 0 h 3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82" h="35423">
                  <a:moveTo>
                    <a:pt x="183071" y="0"/>
                  </a:moveTo>
                  <a:cubicBezTo>
                    <a:pt x="192852" y="0"/>
                    <a:pt x="200782" y="7930"/>
                    <a:pt x="200782" y="17712"/>
                  </a:cubicBezTo>
                  <a:lnTo>
                    <a:pt x="200782" y="17712"/>
                  </a:lnTo>
                  <a:cubicBezTo>
                    <a:pt x="200782" y="27493"/>
                    <a:pt x="192852" y="35423"/>
                    <a:pt x="183071" y="35423"/>
                  </a:cubicBezTo>
                  <a:lnTo>
                    <a:pt x="17711" y="35423"/>
                  </a:lnTo>
                  <a:cubicBezTo>
                    <a:pt x="7930" y="35423"/>
                    <a:pt x="0" y="27493"/>
                    <a:pt x="0" y="17712"/>
                  </a:cubicBezTo>
                  <a:lnTo>
                    <a:pt x="0" y="17712"/>
                  </a:lnTo>
                  <a:cubicBezTo>
                    <a:pt x="0" y="7930"/>
                    <a:pt x="7930" y="0"/>
                    <a:pt x="17711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B5CC66F-36AF-15E5-7ECC-FDF0F31A3268}"/>
                </a:ext>
              </a:extLst>
            </p:cNvPr>
            <p:cNvSpPr/>
            <p:nvPr/>
          </p:nvSpPr>
          <p:spPr>
            <a:xfrm>
              <a:off x="10154783" y="630252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33E77B-B3E9-CBC2-99BC-4A2F15B16095}"/>
                </a:ext>
              </a:extLst>
            </p:cNvPr>
            <p:cNvSpPr/>
            <p:nvPr/>
          </p:nvSpPr>
          <p:spPr>
            <a:xfrm>
              <a:off x="10154783" y="634741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2" name="Graphic 22">
            <a:extLst>
              <a:ext uri="{FF2B5EF4-FFF2-40B4-BE49-F238E27FC236}">
                <a16:creationId xmlns:a16="http://schemas.microsoft.com/office/drawing/2014/main" id="{2BE2AB2F-E7A8-E0E4-226F-2C8B453AB524}"/>
              </a:ext>
            </a:extLst>
          </p:cNvPr>
          <p:cNvGrpSpPr/>
          <p:nvPr/>
        </p:nvGrpSpPr>
        <p:grpSpPr>
          <a:xfrm>
            <a:off x="10818745" y="6205799"/>
            <a:ext cx="75350" cy="150701"/>
            <a:chOff x="10727127" y="6205800"/>
            <a:chExt cx="75350" cy="150701"/>
          </a:xfrm>
          <a:noFill/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3054A5B-34A1-72E0-C28E-EB4D26DEC857}"/>
                </a:ext>
              </a:extLst>
            </p:cNvPr>
            <p:cNvSpPr/>
            <p:nvPr/>
          </p:nvSpPr>
          <p:spPr>
            <a:xfrm>
              <a:off x="10727127" y="6205800"/>
              <a:ext cx="75350" cy="150701"/>
            </a:xfrm>
            <a:custGeom>
              <a:avLst/>
              <a:gdLst>
                <a:gd name="connsiteX0" fmla="*/ 0 w 75350"/>
                <a:gd name="connsiteY0" fmla="*/ 0 h 150701"/>
                <a:gd name="connsiteX1" fmla="*/ 75351 w 75350"/>
                <a:gd name="connsiteY1" fmla="*/ 75351 h 150701"/>
                <a:gd name="connsiteX2" fmla="*/ 0 w 75350"/>
                <a:gd name="connsiteY2" fmla="*/ 150701 h 15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50" h="150701">
                  <a:moveTo>
                    <a:pt x="0" y="0"/>
                  </a:moveTo>
                  <a:cubicBezTo>
                    <a:pt x="41607" y="0"/>
                    <a:pt x="75351" y="33744"/>
                    <a:pt x="75351" y="75351"/>
                  </a:cubicBezTo>
                  <a:cubicBezTo>
                    <a:pt x="75351" y="116958"/>
                    <a:pt x="41607" y="150701"/>
                    <a:pt x="0" y="150701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76056CF-9257-10EC-7CDA-C1BB0FE47D44}"/>
                </a:ext>
              </a:extLst>
            </p:cNvPr>
            <p:cNvSpPr/>
            <p:nvPr/>
          </p:nvSpPr>
          <p:spPr>
            <a:xfrm>
              <a:off x="10727127" y="6236032"/>
              <a:ext cx="45119" cy="90237"/>
            </a:xfrm>
            <a:custGeom>
              <a:avLst/>
              <a:gdLst>
                <a:gd name="connsiteX0" fmla="*/ 0 w 45119"/>
                <a:gd name="connsiteY0" fmla="*/ 0 h 90237"/>
                <a:gd name="connsiteX1" fmla="*/ 45119 w 45119"/>
                <a:gd name="connsiteY1" fmla="*/ 45119 h 90237"/>
                <a:gd name="connsiteX2" fmla="*/ 0 w 45119"/>
                <a:gd name="connsiteY2" fmla="*/ 90238 h 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19" h="90237">
                  <a:moveTo>
                    <a:pt x="0" y="0"/>
                  </a:moveTo>
                  <a:cubicBezTo>
                    <a:pt x="24888" y="0"/>
                    <a:pt x="45119" y="20155"/>
                    <a:pt x="45119" y="45119"/>
                  </a:cubicBezTo>
                  <a:cubicBezTo>
                    <a:pt x="45119" y="70083"/>
                    <a:pt x="24964" y="90238"/>
                    <a:pt x="0" y="90238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6" name="Graphic 22">
            <a:extLst>
              <a:ext uri="{FF2B5EF4-FFF2-40B4-BE49-F238E27FC236}">
                <a16:creationId xmlns:a16="http://schemas.microsoft.com/office/drawing/2014/main" id="{385BF348-D130-6AFE-9C03-411722F54EE1}"/>
              </a:ext>
            </a:extLst>
          </p:cNvPr>
          <p:cNvGrpSpPr/>
          <p:nvPr/>
        </p:nvGrpSpPr>
        <p:grpSpPr>
          <a:xfrm>
            <a:off x="11050447" y="6302527"/>
            <a:ext cx="725717" cy="7634"/>
            <a:chOff x="10958829" y="6302527"/>
            <a:chExt cx="725717" cy="7634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A90F580-F742-5433-2050-50F824095147}"/>
                </a:ext>
              </a:extLst>
            </p:cNvPr>
            <p:cNvSpPr/>
            <p:nvPr/>
          </p:nvSpPr>
          <p:spPr>
            <a:xfrm>
              <a:off x="10958829" y="6302527"/>
              <a:ext cx="725717" cy="7634"/>
            </a:xfrm>
            <a:custGeom>
              <a:avLst/>
              <a:gdLst>
                <a:gd name="connsiteX0" fmla="*/ 0 w 725717"/>
                <a:gd name="connsiteY0" fmla="*/ 0 h 7634"/>
                <a:gd name="connsiteX1" fmla="*/ 725718 w 725717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717" h="7634">
                  <a:moveTo>
                    <a:pt x="0" y="0"/>
                  </a:moveTo>
                  <a:lnTo>
                    <a:pt x="725718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DE69317-F0A5-46B8-682F-2AC4EB2F9B53}"/>
                </a:ext>
              </a:extLst>
            </p:cNvPr>
            <p:cNvSpPr/>
            <p:nvPr/>
          </p:nvSpPr>
          <p:spPr>
            <a:xfrm>
              <a:off x="10958829" y="6302527"/>
              <a:ext cx="609829" cy="7634"/>
            </a:xfrm>
            <a:custGeom>
              <a:avLst/>
              <a:gdLst>
                <a:gd name="connsiteX0" fmla="*/ 0 w 609829"/>
                <a:gd name="connsiteY0" fmla="*/ 0 h 7634"/>
                <a:gd name="connsiteX1" fmla="*/ 609829 w 609829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829" h="7634">
                  <a:moveTo>
                    <a:pt x="0" y="0"/>
                  </a:moveTo>
                  <a:lnTo>
                    <a:pt x="609829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54" name="Graphic 153">
            <a:extLst>
              <a:ext uri="{FF2B5EF4-FFF2-40B4-BE49-F238E27FC236}">
                <a16:creationId xmlns:a16="http://schemas.microsoft.com/office/drawing/2014/main" id="{9C8D998C-CF4B-E90B-5C51-374F7AAB0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4019" y="6166835"/>
            <a:ext cx="157675" cy="228629"/>
          </a:xfrm>
          <a:prstGeom prst="rect">
            <a:avLst/>
          </a:prstGeom>
        </p:spPr>
      </p:pic>
      <p:pic>
        <p:nvPicPr>
          <p:cNvPr id="157" name="Picture Placeholder 156" descr="Text&#10;&#10;Description automatically generated">
            <a:extLst>
              <a:ext uri="{FF2B5EF4-FFF2-40B4-BE49-F238E27FC236}">
                <a16:creationId xmlns:a16="http://schemas.microsoft.com/office/drawing/2014/main" id="{C24F1819-70E8-7961-1322-5BCAD65551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945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0053C688-87E4-EFD7-FA07-DE5336867FBC}"/>
              </a:ext>
            </a:extLst>
          </p:cNvPr>
          <p:cNvSpPr txBox="1"/>
          <p:nvPr/>
        </p:nvSpPr>
        <p:spPr>
          <a:xfrm>
            <a:off x="2373775" y="837978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rgbClr val="1ED760"/>
                </a:solidFill>
                <a:latin typeface="Arial" panose="020B0604020202020204" pitchFamily="34" charset="0"/>
                <a:ea typeface="Bellefair"/>
                <a:cs typeface="Arial" panose="020B0604020202020204" pitchFamily="34" charset="0"/>
                <a:sym typeface="Bellefair"/>
              </a:rPr>
              <a:t>INSTRUCTIONS FOR USE</a:t>
            </a:r>
            <a:endParaRPr sz="4400" dirty="0">
              <a:solidFill>
                <a:srgbClr val="1ED760"/>
              </a:solidFill>
              <a:latin typeface="Arial" panose="020B0604020202020204" pitchFamily="34" charset="0"/>
              <a:ea typeface="Bellefair"/>
              <a:cs typeface="Arial" panose="020B0604020202020204" pitchFamily="34" charset="0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AC3FC9F8-BEC0-67AA-2887-2A2C1527B502}"/>
              </a:ext>
            </a:extLst>
          </p:cNvPr>
          <p:cNvSpPr txBox="1"/>
          <p:nvPr/>
        </p:nvSpPr>
        <p:spPr>
          <a:xfrm>
            <a:off x="4232656" y="2915211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1ED760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What you are allowed to do :</a:t>
            </a:r>
            <a:endParaRPr sz="1600" b="1" dirty="0">
              <a:solidFill>
                <a:srgbClr val="1ED760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FD8A0CA8-3A48-265A-1923-22FB1E307FAC}"/>
              </a:ext>
            </a:extLst>
          </p:cNvPr>
          <p:cNvSpPr txBox="1"/>
          <p:nvPr/>
        </p:nvSpPr>
        <p:spPr>
          <a:xfrm>
            <a:off x="3138306" y="3244088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Modify this template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Use it for personal or commercial projects</a:t>
            </a:r>
            <a:endParaRPr sz="1200" dirty="0">
              <a:solidFill>
                <a:srgbClr val="B4B5B2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E5778B20-030A-129F-6FB8-547CAB73EE12}"/>
              </a:ext>
            </a:extLst>
          </p:cNvPr>
          <p:cNvSpPr txBox="1"/>
          <p:nvPr/>
        </p:nvSpPr>
        <p:spPr>
          <a:xfrm>
            <a:off x="3138306" y="2220837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You must credit </a:t>
            </a:r>
            <a:r>
              <a:rPr lang="en-IN" sz="16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6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in order to use this template</a:t>
            </a:r>
            <a:endParaRPr sz="1600" dirty="0">
              <a:solidFill>
                <a:srgbClr val="B4B5B2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F9C1A64A-D063-9F42-36F7-16923FB4CC4A}"/>
              </a:ext>
            </a:extLst>
          </p:cNvPr>
          <p:cNvSpPr txBox="1"/>
          <p:nvPr/>
        </p:nvSpPr>
        <p:spPr>
          <a:xfrm>
            <a:off x="4171538" y="4213858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rgbClr val="1ED760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What you are not allowed to do :</a:t>
            </a:r>
            <a:endParaRPr sz="1600" b="1">
              <a:solidFill>
                <a:srgbClr val="1ED760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F65DFD87-7F47-6331-BC39-28E1E0F6FFD9}"/>
              </a:ext>
            </a:extLst>
          </p:cNvPr>
          <p:cNvSpPr txBox="1"/>
          <p:nvPr/>
        </p:nvSpPr>
        <p:spPr>
          <a:xfrm>
            <a:off x="3138306" y="4542736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Offer </a:t>
            </a:r>
            <a:r>
              <a:rPr lang="en-IN" sz="12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templates for download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Sublicense, sell or rent any </a:t>
            </a:r>
            <a:r>
              <a:rPr lang="en-IN" sz="12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Distribute </a:t>
            </a:r>
            <a:r>
              <a:rPr lang="en-IN" sz="12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 unless it has been authorized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Include </a:t>
            </a:r>
            <a:r>
              <a:rPr lang="en-IN" sz="12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 in an online or offline file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Acquire the copyright of </a:t>
            </a:r>
            <a:r>
              <a:rPr lang="en-IN" sz="12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6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1;p25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81FF0C6-35BE-7E53-710E-EB81C38A65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8616" y="2944738"/>
            <a:ext cx="968524" cy="9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FD683E90-D16D-EB4A-C083-8F633E078510}"/>
              </a:ext>
            </a:extLst>
          </p:cNvPr>
          <p:cNvSpPr txBox="1"/>
          <p:nvPr/>
        </p:nvSpPr>
        <p:spPr>
          <a:xfrm>
            <a:off x="5606786" y="3136613"/>
            <a:ext cx="211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B4B5B2"/>
                </a:solidFill>
                <a:latin typeface="Product sans" panose="020B0403030502040203" pitchFamily="34" charset="0"/>
              </a:rPr>
              <a:t>Slide </a:t>
            </a:r>
            <a:r>
              <a:rPr lang="en-US" sz="3200" b="1" dirty="0">
                <a:solidFill>
                  <a:srgbClr val="B4B5B2"/>
                </a:solidFill>
                <a:latin typeface="Product sans" panose="020B0403030502040203" pitchFamily="34" charset="0"/>
              </a:rPr>
              <a:t>Chef</a:t>
            </a:r>
            <a:endParaRPr lang="en-IN" sz="3200" b="1" dirty="0">
              <a:solidFill>
                <a:srgbClr val="B4B5B2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1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889695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398388"/>
            <a:ext cx="9183329" cy="4380127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4314" y="1216081"/>
            <a:ext cx="2483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008892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5943313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5943313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5956839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5956839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B6EF03-8F3E-3607-3A1C-1F678C9186EF}"/>
              </a:ext>
            </a:extLst>
          </p:cNvPr>
          <p:cNvSpPr txBox="1"/>
          <p:nvPr/>
        </p:nvSpPr>
        <p:spPr>
          <a:xfrm>
            <a:off x="3103247" y="2617789"/>
            <a:ext cx="8575264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 err="1">
                <a:solidFill>
                  <a:srgbClr val="B4B5B2"/>
                </a:solidFill>
              </a:rPr>
              <a:t>Tên</a:t>
            </a:r>
            <a:r>
              <a:rPr lang="en-IN" sz="2000" dirty="0">
                <a:solidFill>
                  <a:srgbClr val="B4B5B2"/>
                </a:solidFill>
              </a:rPr>
              <a:t>: Chung Nguyên </a:t>
            </a:r>
            <a:r>
              <a:rPr lang="en-IN" sz="2000" dirty="0" err="1">
                <a:solidFill>
                  <a:srgbClr val="B4B5B2"/>
                </a:solidFill>
              </a:rPr>
              <a:t>Khôi</a:t>
            </a:r>
            <a:endParaRPr lang="en-IN" sz="2000" dirty="0">
              <a:solidFill>
                <a:srgbClr val="B4B5B2"/>
              </a:solidFill>
            </a:endParaRPr>
          </a:p>
          <a:p>
            <a:pPr>
              <a:lnSpc>
                <a:spcPct val="150000"/>
              </a:lnSpc>
            </a:pPr>
            <a:endParaRPr lang="en-IN" sz="2000" dirty="0">
              <a:solidFill>
                <a:srgbClr val="B4B5B2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dirty="0" err="1">
                <a:solidFill>
                  <a:srgbClr val="B4B5B2"/>
                </a:solidFill>
              </a:rPr>
              <a:t>Tuổi</a:t>
            </a:r>
            <a:r>
              <a:rPr lang="en-IN" sz="2000" dirty="0">
                <a:solidFill>
                  <a:srgbClr val="B4B5B2"/>
                </a:solidFill>
              </a:rPr>
              <a:t>: 12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rgbClr val="B4B5B2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B4B5B2"/>
                </a:solidFill>
              </a:rPr>
              <a:t>Trường: THCS Lý Thánh </a:t>
            </a:r>
            <a:r>
              <a:rPr lang="en-IN" sz="2000" dirty="0" err="1">
                <a:solidFill>
                  <a:srgbClr val="B4B5B2"/>
                </a:solidFill>
              </a:rPr>
              <a:t>Tông</a:t>
            </a:r>
            <a:r>
              <a:rPr lang="en-IN" sz="2000" dirty="0">
                <a:solidFill>
                  <a:srgbClr val="B4B5B2"/>
                </a:solidFill>
              </a:rPr>
              <a:t> </a:t>
            </a:r>
            <a:r>
              <a:rPr lang="en-IN" sz="2000" dirty="0" err="1">
                <a:solidFill>
                  <a:srgbClr val="B4B5B2"/>
                </a:solidFill>
              </a:rPr>
              <a:t>Và</a:t>
            </a:r>
            <a:r>
              <a:rPr lang="en-IN" sz="2000" dirty="0">
                <a:solidFill>
                  <a:srgbClr val="B4B5B2"/>
                </a:solidFill>
              </a:rPr>
              <a:t> Trường Công </a:t>
            </a:r>
            <a:r>
              <a:rPr lang="en-IN" sz="2000" dirty="0" err="1">
                <a:solidFill>
                  <a:srgbClr val="B4B5B2"/>
                </a:solidFill>
              </a:rPr>
              <a:t>Nghệ</a:t>
            </a:r>
            <a:r>
              <a:rPr lang="en-IN" sz="2000" dirty="0">
                <a:solidFill>
                  <a:srgbClr val="B4B5B2"/>
                </a:solidFill>
              </a:rPr>
              <a:t> </a:t>
            </a:r>
            <a:r>
              <a:rPr lang="en-IN" sz="2000" dirty="0" err="1">
                <a:solidFill>
                  <a:srgbClr val="B4B5B2"/>
                </a:solidFill>
              </a:rPr>
              <a:t>Mindx</a:t>
            </a:r>
            <a:endParaRPr lang="en-IN" sz="2000" dirty="0">
              <a:solidFill>
                <a:srgbClr val="B4B5B2"/>
              </a:solidFill>
            </a:endParaRPr>
          </a:p>
          <a:p>
            <a:pPr>
              <a:lnSpc>
                <a:spcPct val="150000"/>
              </a:lnSpc>
            </a:pPr>
            <a:endParaRPr lang="en-IN" sz="2000" dirty="0">
              <a:solidFill>
                <a:srgbClr val="B4B5B2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dirty="0" err="1">
                <a:solidFill>
                  <a:srgbClr val="B4B5B2"/>
                </a:solidFill>
              </a:rPr>
              <a:t>Sở</a:t>
            </a:r>
            <a:r>
              <a:rPr lang="en-IN" sz="2000" dirty="0">
                <a:solidFill>
                  <a:srgbClr val="B4B5B2"/>
                </a:solidFill>
              </a:rPr>
              <a:t> Thích: </a:t>
            </a:r>
            <a:r>
              <a:rPr lang="en-IN" sz="2000" dirty="0" err="1">
                <a:solidFill>
                  <a:srgbClr val="B4B5B2"/>
                </a:solidFill>
              </a:rPr>
              <a:t>Làm</a:t>
            </a:r>
            <a:r>
              <a:rPr lang="en-IN" sz="2000" dirty="0">
                <a:solidFill>
                  <a:srgbClr val="B4B5B2"/>
                </a:solidFill>
              </a:rPr>
              <a:t> Game, </a:t>
            </a:r>
            <a:r>
              <a:rPr lang="en-IN" sz="2000" dirty="0" err="1">
                <a:solidFill>
                  <a:srgbClr val="B4B5B2"/>
                </a:solidFill>
              </a:rPr>
              <a:t>Chơi</a:t>
            </a:r>
            <a:r>
              <a:rPr lang="en-IN" sz="2000" dirty="0">
                <a:solidFill>
                  <a:srgbClr val="B4B5B2"/>
                </a:solidFill>
              </a:rPr>
              <a:t> </a:t>
            </a:r>
            <a:r>
              <a:rPr lang="en-IN" sz="2000" dirty="0" err="1">
                <a:solidFill>
                  <a:srgbClr val="B4B5B2"/>
                </a:solidFill>
              </a:rPr>
              <a:t>Bóng</a:t>
            </a:r>
            <a:r>
              <a:rPr lang="en-IN" sz="2000" dirty="0">
                <a:solidFill>
                  <a:srgbClr val="B4B5B2"/>
                </a:solidFill>
              </a:rPr>
              <a:t> </a:t>
            </a:r>
            <a:r>
              <a:rPr lang="en-IN" sz="2000" dirty="0" err="1">
                <a:solidFill>
                  <a:srgbClr val="B4B5B2"/>
                </a:solidFill>
              </a:rPr>
              <a:t>Đá</a:t>
            </a:r>
            <a:r>
              <a:rPr lang="en-IN" sz="2000" dirty="0">
                <a:solidFill>
                  <a:srgbClr val="B4B5B2"/>
                </a:solidFill>
              </a:rPr>
              <a:t>, Học </a:t>
            </a:r>
            <a:r>
              <a:rPr lang="en-IN" sz="2000" dirty="0" err="1">
                <a:solidFill>
                  <a:srgbClr val="B4B5B2"/>
                </a:solidFill>
              </a:rPr>
              <a:t>Toán</a:t>
            </a:r>
            <a:r>
              <a:rPr lang="en-IN" sz="2000" dirty="0">
                <a:solidFill>
                  <a:srgbClr val="B4B5B2"/>
                </a:solidFill>
              </a:rPr>
              <a:t>, </a:t>
            </a:r>
            <a:r>
              <a:rPr lang="en-IN" sz="2000" dirty="0" err="1">
                <a:solidFill>
                  <a:srgbClr val="B4B5B2"/>
                </a:solidFill>
              </a:rPr>
              <a:t>Chơi</a:t>
            </a:r>
            <a:r>
              <a:rPr lang="en-IN" sz="2000" dirty="0">
                <a:solidFill>
                  <a:srgbClr val="B4B5B2"/>
                </a:solidFill>
              </a:rPr>
              <a:t> Game,….</a:t>
            </a:r>
          </a:p>
        </p:txBody>
      </p:sp>
      <p:sp>
        <p:nvSpPr>
          <p:cNvPr id="23" name="TextBox 22">
            <a:hlinkClick r:id="rId2" action="ppaction://hlinksldjump"/>
            <a:extLst>
              <a:ext uri="{FF2B5EF4-FFF2-40B4-BE49-F238E27FC236}">
                <a16:creationId xmlns:a16="http://schemas.microsoft.com/office/drawing/2014/main" id="{D3FA469F-E622-B163-9A6E-C268636E70A7}"/>
              </a:ext>
            </a:extLst>
          </p:cNvPr>
          <p:cNvSpPr txBox="1"/>
          <p:nvPr/>
        </p:nvSpPr>
        <p:spPr>
          <a:xfrm>
            <a:off x="849867" y="1312696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App</a:t>
            </a:r>
          </a:p>
        </p:txBody>
      </p:sp>
      <p:sp>
        <p:nvSpPr>
          <p:cNvPr id="24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AED3E656-4D43-0ED9-E65B-6DB0A29A96D3}"/>
              </a:ext>
            </a:extLst>
          </p:cNvPr>
          <p:cNvSpPr/>
          <p:nvPr/>
        </p:nvSpPr>
        <p:spPr>
          <a:xfrm>
            <a:off x="409807" y="1343757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TextBox 24">
            <a:hlinkClick r:id="rId3" action="ppaction://hlinksldjump"/>
            <a:extLst>
              <a:ext uri="{FF2B5EF4-FFF2-40B4-BE49-F238E27FC236}">
                <a16:creationId xmlns:a16="http://schemas.microsoft.com/office/drawing/2014/main" id="{4B9D06F2-6FEB-8C32-52F6-69010328E106}"/>
              </a:ext>
            </a:extLst>
          </p:cNvPr>
          <p:cNvSpPr txBox="1"/>
          <p:nvPr/>
        </p:nvSpPr>
        <p:spPr>
          <a:xfrm>
            <a:off x="813958" y="845113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Me</a:t>
            </a:r>
          </a:p>
        </p:txBody>
      </p:sp>
      <p:sp>
        <p:nvSpPr>
          <p:cNvPr id="38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025BF91C-5163-7619-C9C4-CF2840FE8738}"/>
              </a:ext>
            </a:extLst>
          </p:cNvPr>
          <p:cNvSpPr/>
          <p:nvPr/>
        </p:nvSpPr>
        <p:spPr>
          <a:xfrm>
            <a:off x="405478" y="905748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TextBox 38">
            <a:hlinkClick r:id="rId4" action="ppaction://hlinksldjump"/>
            <a:extLst>
              <a:ext uri="{FF2B5EF4-FFF2-40B4-BE49-F238E27FC236}">
                <a16:creationId xmlns:a16="http://schemas.microsoft.com/office/drawing/2014/main" id="{359AB09C-2AD2-D62D-5194-BB885CA8C658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5ED99E-B557-5BFE-E9CF-7341DD8C0784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45" name="Freeform: Shape 44">
              <a:hlinkClick r:id="rId4" action="ppaction://hlinksldjump"/>
              <a:extLst>
                <a:ext uri="{FF2B5EF4-FFF2-40B4-BE49-F238E27FC236}">
                  <a16:creationId xmlns:a16="http://schemas.microsoft.com/office/drawing/2014/main" id="{ACF70ACA-A992-4739-22D8-0986B44A36B1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hlinkClick r:id="rId4" action="ppaction://hlinksldjump"/>
              <a:extLst>
                <a:ext uri="{FF2B5EF4-FFF2-40B4-BE49-F238E27FC236}">
                  <a16:creationId xmlns:a16="http://schemas.microsoft.com/office/drawing/2014/main" id="{48A1C27E-E79E-600E-19AD-0E7A21AAFA0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hlinkClick r:id="rId4" action="ppaction://hlinksldjump"/>
              <a:extLst>
                <a:ext uri="{FF2B5EF4-FFF2-40B4-BE49-F238E27FC236}">
                  <a16:creationId xmlns:a16="http://schemas.microsoft.com/office/drawing/2014/main" id="{1C51B741-E648-A941-AD8A-56EAD2FB31AB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82" name="TextBox 81">
            <a:hlinkClick r:id="rId5" action="ppaction://hlinksldjump"/>
            <a:extLst>
              <a:ext uri="{FF2B5EF4-FFF2-40B4-BE49-F238E27FC236}">
                <a16:creationId xmlns:a16="http://schemas.microsoft.com/office/drawing/2014/main" id="{0EF0CFB5-F3B3-C886-0B34-37073995BBEC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11A7E8C-B243-DF52-4016-8C7680D8C13F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84" name="Rectangle: Rounded Corners 83">
              <a:hlinkClick r:id="rId5" action="ppaction://hlinksldjump"/>
              <a:extLst>
                <a:ext uri="{FF2B5EF4-FFF2-40B4-BE49-F238E27FC236}">
                  <a16:creationId xmlns:a16="http://schemas.microsoft.com/office/drawing/2014/main" id="{635D0D8E-1492-6332-CC19-542BFD9A9EA0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5" name="Graphic 84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DFD080A1-7AB0-3E28-7207-21274491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49EF06A-D64C-0A2C-304F-DEE325AD824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87" name="Rectangle: Rounded Corners 86">
              <a:hlinkClick r:id="rId8" action="ppaction://hlinksldjump"/>
              <a:extLst>
                <a:ext uri="{FF2B5EF4-FFF2-40B4-BE49-F238E27FC236}">
                  <a16:creationId xmlns:a16="http://schemas.microsoft.com/office/drawing/2014/main" id="{B8ECA403-A96C-88F3-E721-B3C5D23243C2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E9F00506-D310-5C56-3779-3E9B20B069DB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0" name="TextBox 89">
            <a:hlinkClick r:id="rId8" action="ppaction://hlinksldjump"/>
            <a:extLst>
              <a:ext uri="{FF2B5EF4-FFF2-40B4-BE49-F238E27FC236}">
                <a16:creationId xmlns:a16="http://schemas.microsoft.com/office/drawing/2014/main" id="{711B0783-1F60-F9EC-104D-9EA4B58AB1AF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0CB58F2-034B-BA15-CF75-E681C76E3879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hlinkClick r:id="rId9" action="ppaction://hlinksldjump"/>
            <a:extLst>
              <a:ext uri="{FF2B5EF4-FFF2-40B4-BE49-F238E27FC236}">
                <a16:creationId xmlns:a16="http://schemas.microsoft.com/office/drawing/2014/main" id="{BB05898C-40A1-C62A-816F-3C484466890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95" name="Freeform: Shape 94">
            <a:hlinkClick r:id="rId9" action="ppaction://hlinksldjump"/>
            <a:extLst>
              <a:ext uri="{FF2B5EF4-FFF2-40B4-BE49-F238E27FC236}">
                <a16:creationId xmlns:a16="http://schemas.microsoft.com/office/drawing/2014/main" id="{8F4E7E02-FCAA-405B-191E-94DAC3CB68E6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TextBox 96">
            <a:hlinkClick r:id="rId10" action="ppaction://hlinksldjump"/>
            <a:extLst>
              <a:ext uri="{FF2B5EF4-FFF2-40B4-BE49-F238E27FC236}">
                <a16:creationId xmlns:a16="http://schemas.microsoft.com/office/drawing/2014/main" id="{F00E5FA7-49EE-6A60-5C53-2C02E0BE5369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99" name="Freeform: Shape 98">
            <a:hlinkClick r:id="rId10" action="ppaction://hlinksldjump"/>
            <a:extLst>
              <a:ext uri="{FF2B5EF4-FFF2-40B4-BE49-F238E27FC236}">
                <a16:creationId xmlns:a16="http://schemas.microsoft.com/office/drawing/2014/main" id="{04F4EC89-89F2-7D05-31DA-7B4ADE18D9FA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TextBox 99">
            <a:hlinkClick r:id="rId11" action="ppaction://hlinksldjump"/>
            <a:extLst>
              <a:ext uri="{FF2B5EF4-FFF2-40B4-BE49-F238E27FC236}">
                <a16:creationId xmlns:a16="http://schemas.microsoft.com/office/drawing/2014/main" id="{FEA6F88C-161F-8774-3C80-B0388F5AE887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3FB786A-AA1D-0020-B126-3438384CE243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03" name="Freeform: Shape 102">
              <a:hlinkClick r:id="rId11" action="ppaction://hlinksldjump"/>
              <a:extLst>
                <a:ext uri="{FF2B5EF4-FFF2-40B4-BE49-F238E27FC236}">
                  <a16:creationId xmlns:a16="http://schemas.microsoft.com/office/drawing/2014/main" id="{C799AEB8-A84F-B8D0-7C08-38E30E24DBE1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hlinkClick r:id="rId11" action="ppaction://hlinksldjump"/>
              <a:extLst>
                <a:ext uri="{FF2B5EF4-FFF2-40B4-BE49-F238E27FC236}">
                  <a16:creationId xmlns:a16="http://schemas.microsoft.com/office/drawing/2014/main" id="{D07B674A-17D4-BF35-5E1E-558C8A5A74C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5" name="TextBox 104">
            <a:hlinkClick r:id="rId12" action="ppaction://hlinksldjump"/>
            <a:extLst>
              <a:ext uri="{FF2B5EF4-FFF2-40B4-BE49-F238E27FC236}">
                <a16:creationId xmlns:a16="http://schemas.microsoft.com/office/drawing/2014/main" id="{9B3D8659-A43F-0CF6-5B64-C5DFBDEB031C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58620FA-33D6-57E5-03E6-A343CC80E2F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07" name="Freeform: Shape 106">
              <a:hlinkClick r:id="rId12" action="ppaction://hlinksldjump"/>
              <a:extLst>
                <a:ext uri="{FF2B5EF4-FFF2-40B4-BE49-F238E27FC236}">
                  <a16:creationId xmlns:a16="http://schemas.microsoft.com/office/drawing/2014/main" id="{B0D329EE-1360-27F0-8983-5E9999A48F1F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hlinkClick r:id="rId12" action="ppaction://hlinksldjump"/>
              <a:extLst>
                <a:ext uri="{FF2B5EF4-FFF2-40B4-BE49-F238E27FC236}">
                  <a16:creationId xmlns:a16="http://schemas.microsoft.com/office/drawing/2014/main" id="{C9BC46E8-42DF-8D06-1DDE-575E632E136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0" name="TextBox 109">
            <a:hlinkClick r:id="rId13" action="ppaction://hlinksldjump"/>
            <a:extLst>
              <a:ext uri="{FF2B5EF4-FFF2-40B4-BE49-F238E27FC236}">
                <a16:creationId xmlns:a16="http://schemas.microsoft.com/office/drawing/2014/main" id="{7D2F89A2-3FE8-D639-025B-9BF4C329EFD8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11" name="Freeform: Shape 110">
            <a:hlinkClick r:id="rId13" action="ppaction://hlinksldjump"/>
            <a:extLst>
              <a:ext uri="{FF2B5EF4-FFF2-40B4-BE49-F238E27FC236}">
                <a16:creationId xmlns:a16="http://schemas.microsoft.com/office/drawing/2014/main" id="{C73F4624-9527-8183-B180-2774B63512B2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6" name="Picture Placeholder 15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3273896" y="889693"/>
            <a:ext cx="1406053" cy="1406053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5156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DB715-C36D-37D4-3C4D-567EDFBC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3D99FF-C042-6E0C-8BAC-A4CC367B0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3CF82D-9D47-8C3D-8138-7C9BEF57997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CA9717-B312-994F-A7F0-EB736836611D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8CDF194-474D-2F91-FCE3-F42ACB898870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033125C-FB42-3288-84F9-03D3C24538F3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DC4342-10BA-38FD-60A6-BF3E51E12700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E7DE93A4-C5DA-FDF7-320C-870A53BDF95A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71384B0-8C1B-AFFC-F5DC-F42FFFAF006F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739FCFD-6CB3-A967-F99E-65E9AD074508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772ABF-02C2-5DAF-0335-7D4D8A09D236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52FE0B7-2851-3A20-673F-23B49A8CCB65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9C8E19B6-044A-9FB4-9A70-7DB66E8B1CD3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9ED8AD2-4524-0C8A-5BD0-4C5CFBA73FDD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2E9C9-ED25-A412-9D46-DF0CFCA1A04E}"/>
              </a:ext>
            </a:extLst>
          </p:cNvPr>
          <p:cNvSpPr txBox="1"/>
          <p:nvPr/>
        </p:nvSpPr>
        <p:spPr>
          <a:xfrm>
            <a:off x="5686057" y="256886"/>
            <a:ext cx="3432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Table Of Contents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90331C6-232C-79C8-F4A2-85B03E37741B}"/>
              </a:ext>
            </a:extLst>
          </p:cNvPr>
          <p:cNvSpPr/>
          <p:nvPr/>
        </p:nvSpPr>
        <p:spPr>
          <a:xfrm>
            <a:off x="5943313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0857255-5AE6-F25D-45F6-49797184122F}"/>
              </a:ext>
            </a:extLst>
          </p:cNvPr>
          <p:cNvSpPr/>
          <p:nvPr/>
        </p:nvSpPr>
        <p:spPr>
          <a:xfrm>
            <a:off x="5943313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849D8DE-14A4-61AE-B2D7-184BB6E22E54}"/>
              </a:ext>
            </a:extLst>
          </p:cNvPr>
          <p:cNvSpPr/>
          <p:nvPr/>
        </p:nvSpPr>
        <p:spPr>
          <a:xfrm>
            <a:off x="5956839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8E7D2F8-BFBB-FEBE-EDF3-53059D75D4AE}"/>
              </a:ext>
            </a:extLst>
          </p:cNvPr>
          <p:cNvSpPr/>
          <p:nvPr/>
        </p:nvSpPr>
        <p:spPr>
          <a:xfrm>
            <a:off x="5956839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TextBox 22">
            <a:hlinkClick r:id="rId2" action="ppaction://hlinksldjump"/>
            <a:extLst>
              <a:ext uri="{FF2B5EF4-FFF2-40B4-BE49-F238E27FC236}">
                <a16:creationId xmlns:a16="http://schemas.microsoft.com/office/drawing/2014/main" id="{5E32F272-47E3-DAF3-02BE-1CF9582C720A}"/>
              </a:ext>
            </a:extLst>
          </p:cNvPr>
          <p:cNvSpPr txBox="1"/>
          <p:nvPr/>
        </p:nvSpPr>
        <p:spPr>
          <a:xfrm>
            <a:off x="849867" y="1312696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App</a:t>
            </a:r>
          </a:p>
        </p:txBody>
      </p:sp>
      <p:sp>
        <p:nvSpPr>
          <p:cNvPr id="24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5F91D584-B7B2-B725-89DA-D30866366F2A}"/>
              </a:ext>
            </a:extLst>
          </p:cNvPr>
          <p:cNvSpPr/>
          <p:nvPr/>
        </p:nvSpPr>
        <p:spPr>
          <a:xfrm>
            <a:off x="409807" y="1343757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TextBox 24">
            <a:hlinkClick r:id="rId3" action="ppaction://hlinksldjump"/>
            <a:extLst>
              <a:ext uri="{FF2B5EF4-FFF2-40B4-BE49-F238E27FC236}">
                <a16:creationId xmlns:a16="http://schemas.microsoft.com/office/drawing/2014/main" id="{2B449D52-594D-4245-242F-82F1B7B0A84C}"/>
              </a:ext>
            </a:extLst>
          </p:cNvPr>
          <p:cNvSpPr txBox="1"/>
          <p:nvPr/>
        </p:nvSpPr>
        <p:spPr>
          <a:xfrm>
            <a:off x="813958" y="845113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Me</a:t>
            </a:r>
          </a:p>
        </p:txBody>
      </p:sp>
      <p:sp>
        <p:nvSpPr>
          <p:cNvPr id="38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F081FF7E-E155-175B-1137-851C2EE82185}"/>
              </a:ext>
            </a:extLst>
          </p:cNvPr>
          <p:cNvSpPr/>
          <p:nvPr/>
        </p:nvSpPr>
        <p:spPr>
          <a:xfrm>
            <a:off x="405478" y="905748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B4B5B2"/>
          </a:solidFill>
          <a:ln w="9525" cap="flat">
            <a:solidFill>
              <a:srgbClr val="B4B5B2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TextBox 38">
            <a:hlinkClick r:id="rId4" action="ppaction://hlinksldjump"/>
            <a:extLst>
              <a:ext uri="{FF2B5EF4-FFF2-40B4-BE49-F238E27FC236}">
                <a16:creationId xmlns:a16="http://schemas.microsoft.com/office/drawing/2014/main" id="{2E118A86-1D05-09F9-C38F-9E56DE0F491A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E8A08AA-A2AB-36EA-EFC1-413338C24C2F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45" name="Freeform: Shape 44">
              <a:hlinkClick r:id="rId4" action="ppaction://hlinksldjump"/>
              <a:extLst>
                <a:ext uri="{FF2B5EF4-FFF2-40B4-BE49-F238E27FC236}">
                  <a16:creationId xmlns:a16="http://schemas.microsoft.com/office/drawing/2014/main" id="{8454A62E-835C-25D3-8571-39EB280B0124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hlinkClick r:id="rId4" action="ppaction://hlinksldjump"/>
              <a:extLst>
                <a:ext uri="{FF2B5EF4-FFF2-40B4-BE49-F238E27FC236}">
                  <a16:creationId xmlns:a16="http://schemas.microsoft.com/office/drawing/2014/main" id="{B4B67358-13BD-925A-7D68-2DC7EF76C063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hlinkClick r:id="rId4" action="ppaction://hlinksldjump"/>
              <a:extLst>
                <a:ext uri="{FF2B5EF4-FFF2-40B4-BE49-F238E27FC236}">
                  <a16:creationId xmlns:a16="http://schemas.microsoft.com/office/drawing/2014/main" id="{5F273AFC-EA6A-3F92-2B3B-CBCF3DD25385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82" name="TextBox 81">
            <a:hlinkClick r:id="rId5" action="ppaction://hlinksldjump"/>
            <a:extLst>
              <a:ext uri="{FF2B5EF4-FFF2-40B4-BE49-F238E27FC236}">
                <a16:creationId xmlns:a16="http://schemas.microsoft.com/office/drawing/2014/main" id="{F1C83036-A6A8-ACCB-DB52-42B0BFAB744E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68928D5-9DF1-5764-AB1B-9249C25F879D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84" name="Rectangle: Rounded Corners 83">
              <a:hlinkClick r:id="rId5" action="ppaction://hlinksldjump"/>
              <a:extLst>
                <a:ext uri="{FF2B5EF4-FFF2-40B4-BE49-F238E27FC236}">
                  <a16:creationId xmlns:a16="http://schemas.microsoft.com/office/drawing/2014/main" id="{8BE288FE-D05D-67B4-EC26-86FEEA08224F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5" name="Graphic 84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B602CBD9-223D-640C-5ECF-194CCCF2A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FF3FB74-DC0E-C95B-1A02-034FB4EA2FE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87" name="Rectangle: Rounded Corners 86">
              <a:hlinkClick r:id="rId8" action="ppaction://hlinksldjump"/>
              <a:extLst>
                <a:ext uri="{FF2B5EF4-FFF2-40B4-BE49-F238E27FC236}">
                  <a16:creationId xmlns:a16="http://schemas.microsoft.com/office/drawing/2014/main" id="{F8CA278F-4ACD-301D-3425-9C9E480DCC9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9110B801-FA2B-FD51-F1A6-F212A2014FBD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0" name="TextBox 89">
            <a:hlinkClick r:id="rId8" action="ppaction://hlinksldjump"/>
            <a:extLst>
              <a:ext uri="{FF2B5EF4-FFF2-40B4-BE49-F238E27FC236}">
                <a16:creationId xmlns:a16="http://schemas.microsoft.com/office/drawing/2014/main" id="{EAEBCD48-F303-7CBD-C167-8921472640EF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D6EC327-910D-8CAD-AD83-87B461D9D70A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hlinkClick r:id="rId9" action="ppaction://hlinksldjump"/>
            <a:extLst>
              <a:ext uri="{FF2B5EF4-FFF2-40B4-BE49-F238E27FC236}">
                <a16:creationId xmlns:a16="http://schemas.microsoft.com/office/drawing/2014/main" id="{E7A3A267-C1B6-38A6-266E-21AA60EFF7D7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95" name="Freeform: Shape 94">
            <a:hlinkClick r:id="rId9" action="ppaction://hlinksldjump"/>
            <a:extLst>
              <a:ext uri="{FF2B5EF4-FFF2-40B4-BE49-F238E27FC236}">
                <a16:creationId xmlns:a16="http://schemas.microsoft.com/office/drawing/2014/main" id="{DA71DC77-49D4-DA78-F974-1EA2072E744E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TextBox 96">
            <a:hlinkClick r:id="rId10" action="ppaction://hlinksldjump"/>
            <a:extLst>
              <a:ext uri="{FF2B5EF4-FFF2-40B4-BE49-F238E27FC236}">
                <a16:creationId xmlns:a16="http://schemas.microsoft.com/office/drawing/2014/main" id="{B625B406-8913-86F7-B688-B5189B939A68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99" name="Freeform: Shape 98">
            <a:hlinkClick r:id="rId10" action="ppaction://hlinksldjump"/>
            <a:extLst>
              <a:ext uri="{FF2B5EF4-FFF2-40B4-BE49-F238E27FC236}">
                <a16:creationId xmlns:a16="http://schemas.microsoft.com/office/drawing/2014/main" id="{F08D415A-8949-30BF-57C0-AECAE0AF393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TextBox 99">
            <a:hlinkClick r:id="rId11" action="ppaction://hlinksldjump"/>
            <a:extLst>
              <a:ext uri="{FF2B5EF4-FFF2-40B4-BE49-F238E27FC236}">
                <a16:creationId xmlns:a16="http://schemas.microsoft.com/office/drawing/2014/main" id="{1E289861-A814-937E-C294-A65996A244F1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97B1098-7F10-4ED4-548A-40B28E638A2A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03" name="Freeform: Shape 102">
              <a:hlinkClick r:id="rId11" action="ppaction://hlinksldjump"/>
              <a:extLst>
                <a:ext uri="{FF2B5EF4-FFF2-40B4-BE49-F238E27FC236}">
                  <a16:creationId xmlns:a16="http://schemas.microsoft.com/office/drawing/2014/main" id="{F3EBC4A3-7C8C-2AAA-845D-BB692411FF80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hlinkClick r:id="rId11" action="ppaction://hlinksldjump"/>
              <a:extLst>
                <a:ext uri="{FF2B5EF4-FFF2-40B4-BE49-F238E27FC236}">
                  <a16:creationId xmlns:a16="http://schemas.microsoft.com/office/drawing/2014/main" id="{39983A89-14B3-7648-1621-1D8943CFF74D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5" name="TextBox 104">
            <a:hlinkClick r:id="rId12" action="ppaction://hlinksldjump"/>
            <a:extLst>
              <a:ext uri="{FF2B5EF4-FFF2-40B4-BE49-F238E27FC236}">
                <a16:creationId xmlns:a16="http://schemas.microsoft.com/office/drawing/2014/main" id="{DDAADFAB-2177-446A-66A0-AF73C33C7A4B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3059EBC-4247-3B19-0E6B-C9A0DCAF7342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07" name="Freeform: Shape 106">
              <a:hlinkClick r:id="rId12" action="ppaction://hlinksldjump"/>
              <a:extLst>
                <a:ext uri="{FF2B5EF4-FFF2-40B4-BE49-F238E27FC236}">
                  <a16:creationId xmlns:a16="http://schemas.microsoft.com/office/drawing/2014/main" id="{D8800B37-E644-F25A-690C-E83DBBF04286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hlinkClick r:id="rId12" action="ppaction://hlinksldjump"/>
              <a:extLst>
                <a:ext uri="{FF2B5EF4-FFF2-40B4-BE49-F238E27FC236}">
                  <a16:creationId xmlns:a16="http://schemas.microsoft.com/office/drawing/2014/main" id="{7755E62C-AA93-9FCE-8E37-D471DC71E2A4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0" name="TextBox 109">
            <a:hlinkClick r:id="rId13" action="ppaction://hlinksldjump"/>
            <a:extLst>
              <a:ext uri="{FF2B5EF4-FFF2-40B4-BE49-F238E27FC236}">
                <a16:creationId xmlns:a16="http://schemas.microsoft.com/office/drawing/2014/main" id="{59D3165D-F59F-04E2-FA50-B60798950207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11" name="Freeform: Shape 110">
            <a:hlinkClick r:id="rId13" action="ppaction://hlinksldjump"/>
            <a:extLst>
              <a:ext uri="{FF2B5EF4-FFF2-40B4-BE49-F238E27FC236}">
                <a16:creationId xmlns:a16="http://schemas.microsoft.com/office/drawing/2014/main" id="{84A37559-6390-54AF-C988-EFB2C046032D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CD9F45-6DBA-112C-F073-912148F77688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7766BC4-4D7C-AFCE-12B6-DB21004DC227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63B5B3A-1668-9C12-ED90-39F92D171DF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BE9670-3B1D-0EC1-124F-863CE30110D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681D29F-FBFC-FF1E-D938-DD505C5A04F3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340756B-8814-CF62-DAF3-70D2C5968F9E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994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1A32"/>
            </a:gs>
            <a:gs pos="73000">
              <a:srgbClr val="1212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4F3E08FA-4C08-7258-FA22-03C53F09604C}"/>
              </a:ext>
            </a:extLst>
          </p:cNvPr>
          <p:cNvSpPr txBox="1"/>
          <p:nvPr/>
        </p:nvSpPr>
        <p:spPr>
          <a:xfrm>
            <a:off x="400078" y="1302714"/>
            <a:ext cx="1468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App</a:t>
            </a:r>
          </a:p>
        </p:txBody>
      </p:sp>
      <p:sp>
        <p:nvSpPr>
          <p:cNvPr id="16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2913EB48-94F5-98C7-C275-915A1AD4D3EA}"/>
              </a:ext>
            </a:extLst>
          </p:cNvPr>
          <p:cNvSpPr/>
          <p:nvPr/>
        </p:nvSpPr>
        <p:spPr>
          <a:xfrm>
            <a:off x="400079" y="134375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1ED760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extBox 16">
            <a:hlinkClick r:id="rId3" action="ppaction://hlinksldjump"/>
            <a:extLst>
              <a:ext uri="{FF2B5EF4-FFF2-40B4-BE49-F238E27FC236}">
                <a16:creationId xmlns:a16="http://schemas.microsoft.com/office/drawing/2014/main" id="{29D393BC-86FC-4CA8-8830-E874EA43EE28}"/>
              </a:ext>
            </a:extLst>
          </p:cNvPr>
          <p:cNvSpPr txBox="1"/>
          <p:nvPr/>
        </p:nvSpPr>
        <p:spPr>
          <a:xfrm>
            <a:off x="869323" y="889404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Me</a:t>
            </a:r>
          </a:p>
        </p:txBody>
      </p:sp>
      <p:sp>
        <p:nvSpPr>
          <p:cNvPr id="21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88AF1956-F7FB-2ADE-A3E7-1F7329C9752A}"/>
              </a:ext>
            </a:extLst>
          </p:cNvPr>
          <p:cNvSpPr/>
          <p:nvPr/>
        </p:nvSpPr>
        <p:spPr>
          <a:xfrm>
            <a:off x="386684" y="892951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TextBox 21">
            <a:hlinkClick r:id="rId4" action="ppaction://hlinksldjump"/>
            <a:extLst>
              <a:ext uri="{FF2B5EF4-FFF2-40B4-BE49-F238E27FC236}">
                <a16:creationId xmlns:a16="http://schemas.microsoft.com/office/drawing/2014/main" id="{B8560F59-A67B-8514-2A4E-47A28A1A48B1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9BF3CE-B5CC-0826-B505-034FA0112E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7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0B437083-C79F-3320-0862-0AE0534D964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3A74A947-106C-8861-FA4A-4F68E260155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D2697409-DA9B-84CF-C5C5-4FA11D3D158F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5" name="TextBox 34">
            <a:hlinkClick r:id="rId5" action="ppaction://hlinksldjump"/>
            <a:extLst>
              <a:ext uri="{FF2B5EF4-FFF2-40B4-BE49-F238E27FC236}">
                <a16:creationId xmlns:a16="http://schemas.microsoft.com/office/drawing/2014/main" id="{D7FACB4C-BCA4-434A-8FA8-F4D0A8D4C109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242ACD-15E5-8F2C-9A52-01A6F8C1149E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04DE6D2B-6CE6-28FD-8F23-17896ED36EF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Graphic 43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5B31FC8E-FC26-E411-4E49-28667126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F997E9-B116-D8A6-6EF5-C091C7C77B6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9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6FEC08F9-B3B1-86EB-79F3-CA1332F8881C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20238C3-466E-42F9-B7C9-8DE3867D5B9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A2C13AB5-7A64-00F4-ECBF-90F667E097CA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25904-9D2F-F0C8-8BBE-32DEDB3F8B8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9" action="ppaction://hlinksldjump"/>
            <a:extLst>
              <a:ext uri="{FF2B5EF4-FFF2-40B4-BE49-F238E27FC236}">
                <a16:creationId xmlns:a16="http://schemas.microsoft.com/office/drawing/2014/main" id="{67D53DBD-07C2-B89B-2A5E-6EA3F0CE967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0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0E2B6178-FB2D-9772-47AD-87A7340268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hlinkClick r:id="rId10" action="ppaction://hlinksldjump"/>
            <a:extLst>
              <a:ext uri="{FF2B5EF4-FFF2-40B4-BE49-F238E27FC236}">
                <a16:creationId xmlns:a16="http://schemas.microsoft.com/office/drawing/2014/main" id="{B5F22004-B568-5F9F-D315-B9048F8F933E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8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84827C04-91A4-59E2-705C-138BA0A13DA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TextBox 19">
            <a:hlinkClick r:id="rId11" action="ppaction://hlinksldjump"/>
            <a:extLst>
              <a:ext uri="{FF2B5EF4-FFF2-40B4-BE49-F238E27FC236}">
                <a16:creationId xmlns:a16="http://schemas.microsoft.com/office/drawing/2014/main" id="{DBD7492E-2CD4-61A0-9EEE-CEE4E61AED9D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202437B-09C4-B9C2-DFB9-8FE4C3A1D94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4" name="Freeform: Shap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1026419F-9D4F-D6A0-6D28-43C551A1C434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658172E2-3787-64CE-5910-C25C444076A5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3" name="TextBox 32">
            <a:hlinkClick r:id="rId12" action="ppaction://hlinksldjump"/>
            <a:extLst>
              <a:ext uri="{FF2B5EF4-FFF2-40B4-BE49-F238E27FC236}">
                <a16:creationId xmlns:a16="http://schemas.microsoft.com/office/drawing/2014/main" id="{06426368-13B9-05ED-7B4E-48B8C7532F65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E12AE22-4B66-8998-2063-3E4A6A50C8CF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94" name="Freeform: Shape 93">
              <a:hlinkClick r:id="rId12" action="ppaction://hlinksldjump"/>
              <a:extLst>
                <a:ext uri="{FF2B5EF4-FFF2-40B4-BE49-F238E27FC236}">
                  <a16:creationId xmlns:a16="http://schemas.microsoft.com/office/drawing/2014/main" id="{149494EE-3A8F-DAC0-A98E-4649108E72E4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hlinkClick r:id="rId12" action="ppaction://hlinksldjump"/>
              <a:extLst>
                <a:ext uri="{FF2B5EF4-FFF2-40B4-BE49-F238E27FC236}">
                  <a16:creationId xmlns:a16="http://schemas.microsoft.com/office/drawing/2014/main" id="{1D716285-1ADB-8062-28AF-3D63F2CFC065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TextBox 33">
            <a:hlinkClick r:id="rId13" action="ppaction://hlinksldjump"/>
            <a:extLst>
              <a:ext uri="{FF2B5EF4-FFF2-40B4-BE49-F238E27FC236}">
                <a16:creationId xmlns:a16="http://schemas.microsoft.com/office/drawing/2014/main" id="{15C24E6E-5086-DAC3-E400-3CB725E13353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02" name="Freeform: Shape 101">
            <a:hlinkClick r:id="rId13" action="ppaction://hlinksldjump"/>
            <a:extLst>
              <a:ext uri="{FF2B5EF4-FFF2-40B4-BE49-F238E27FC236}">
                <a16:creationId xmlns:a16="http://schemas.microsoft.com/office/drawing/2014/main" id="{BC336F4F-319C-E66A-14BA-28906300DE58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16685" y="1904413"/>
            <a:ext cx="3203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App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9B0C45B-43BB-5FBD-2EEB-988D2B901594}"/>
              </a:ext>
            </a:extLst>
          </p:cNvPr>
          <p:cNvSpPr/>
          <p:nvPr/>
        </p:nvSpPr>
        <p:spPr>
          <a:xfrm>
            <a:off x="4895682" y="4049726"/>
            <a:ext cx="8096" cy="857"/>
          </a:xfrm>
          <a:custGeom>
            <a:avLst/>
            <a:gdLst>
              <a:gd name="connsiteX0" fmla="*/ 8096 w 8096"/>
              <a:gd name="connsiteY0" fmla="*/ 0 h 857"/>
              <a:gd name="connsiteX1" fmla="*/ 0 w 8096"/>
              <a:gd name="connsiteY1" fmla="*/ 0 h 857"/>
              <a:gd name="connsiteX2" fmla="*/ 8096 w 8096"/>
              <a:gd name="connsiteY2" fmla="*/ 0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8096" y="0"/>
                </a:moveTo>
                <a:lnTo>
                  <a:pt x="0" y="0"/>
                </a:lnTo>
                <a:cubicBezTo>
                  <a:pt x="2667" y="1143"/>
                  <a:pt x="5429" y="1143"/>
                  <a:pt x="8096" y="0"/>
                </a:cubicBezTo>
                <a:close/>
              </a:path>
            </a:pathLst>
          </a:custGeom>
          <a:solidFill>
            <a:srgbClr val="19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C5E675-701B-8094-F5F5-D71CAAE61688}"/>
              </a:ext>
            </a:extLst>
          </p:cNvPr>
          <p:cNvSpPr/>
          <p:nvPr/>
        </p:nvSpPr>
        <p:spPr>
          <a:xfrm>
            <a:off x="4895682" y="4049726"/>
            <a:ext cx="8096" cy="1572"/>
          </a:xfrm>
          <a:custGeom>
            <a:avLst/>
            <a:gdLst>
              <a:gd name="connsiteX0" fmla="*/ 8096 w 8096"/>
              <a:gd name="connsiteY0" fmla="*/ 0 h 1572"/>
              <a:gd name="connsiteX1" fmla="*/ 0 w 8096"/>
              <a:gd name="connsiteY1" fmla="*/ 0 h 1572"/>
              <a:gd name="connsiteX2" fmla="*/ 8096 w 8096"/>
              <a:gd name="connsiteY2" fmla="*/ 0 h 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2">
                <a:moveTo>
                  <a:pt x="8096" y="0"/>
                </a:moveTo>
                <a:cubicBezTo>
                  <a:pt x="5429" y="1143"/>
                  <a:pt x="2667" y="1143"/>
                  <a:pt x="0" y="0"/>
                </a:cubicBezTo>
                <a:cubicBezTo>
                  <a:pt x="2667" y="2191"/>
                  <a:pt x="5429" y="2000"/>
                  <a:pt x="8096" y="0"/>
                </a:cubicBezTo>
                <a:close/>
              </a:path>
            </a:pathLst>
          </a:custGeom>
          <a:solidFill>
            <a:srgbClr val="19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23AA4-B730-3AEB-3564-71CF3E904C71}"/>
              </a:ext>
            </a:extLst>
          </p:cNvPr>
          <p:cNvSpPr txBox="1"/>
          <p:nvPr/>
        </p:nvSpPr>
        <p:spPr>
          <a:xfrm>
            <a:off x="3216685" y="2584707"/>
            <a:ext cx="8575264" cy="34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err="1">
                <a:solidFill>
                  <a:srgbClr val="B4B5B2"/>
                </a:solidFill>
                <a:latin typeface="Open Sans" panose="020B0606030504020204" pitchFamily="34" charset="0"/>
              </a:rPr>
              <a:t>Đây</a:t>
            </a:r>
            <a:r>
              <a:rPr lang="en-IN" sz="1200" dirty="0">
                <a:solidFill>
                  <a:srgbClr val="B4B5B2"/>
                </a:solidFill>
                <a:latin typeface="Open Sans" panose="020B0606030504020204" pitchFamily="34" charset="0"/>
              </a:rPr>
              <a:t> </a:t>
            </a:r>
            <a:r>
              <a:rPr lang="en-IN" sz="1200" dirty="0" err="1">
                <a:solidFill>
                  <a:srgbClr val="B4B5B2"/>
                </a:solidFill>
                <a:latin typeface="Open Sans" panose="020B0606030504020204" pitchFamily="34" charset="0"/>
              </a:rPr>
              <a:t>là</a:t>
            </a:r>
            <a:r>
              <a:rPr lang="en-IN" sz="1200" dirty="0">
                <a:solidFill>
                  <a:srgbClr val="B4B5B2"/>
                </a:solidFill>
                <a:latin typeface="Open Sans" panose="020B0606030504020204" pitchFamily="34" charset="0"/>
              </a:rPr>
              <a:t> </a:t>
            </a:r>
            <a:r>
              <a:rPr lang="en-IN" sz="1200" dirty="0" err="1">
                <a:solidFill>
                  <a:srgbClr val="B4B5B2"/>
                </a:solidFill>
                <a:latin typeface="Open Sans" panose="020B0606030504020204" pitchFamily="34" charset="0"/>
              </a:rPr>
              <a:t>một</a:t>
            </a:r>
            <a:r>
              <a:rPr lang="en-IN" sz="1200" dirty="0">
                <a:solidFill>
                  <a:srgbClr val="B4B5B2"/>
                </a:solidFill>
                <a:latin typeface="Open Sans" panose="020B0606030504020204" pitchFamily="34" charset="0"/>
              </a:rPr>
              <a:t> </a:t>
            </a:r>
            <a:r>
              <a:rPr lang="en-IN" sz="1200" dirty="0" err="1">
                <a:solidFill>
                  <a:srgbClr val="B4B5B2"/>
                </a:solidFill>
                <a:latin typeface="Open Sans" panose="020B0606030504020204" pitchFamily="34" charset="0"/>
              </a:rPr>
              <a:t>ứng</a:t>
            </a:r>
            <a:r>
              <a:rPr lang="en-IN" sz="1200" dirty="0">
                <a:solidFill>
                  <a:srgbClr val="B4B5B2"/>
                </a:solidFill>
                <a:latin typeface="Open Sans" panose="020B0606030504020204" pitchFamily="34" charset="0"/>
              </a:rPr>
              <a:t> </a:t>
            </a:r>
            <a:r>
              <a:rPr lang="en-IN" sz="1200" dirty="0" err="1">
                <a:solidFill>
                  <a:srgbClr val="B4B5B2"/>
                </a:solidFill>
                <a:latin typeface="Open Sans" panose="020B0606030504020204" pitchFamily="34" charset="0"/>
              </a:rPr>
              <a:t>dụng</a:t>
            </a:r>
            <a:r>
              <a:rPr lang="en-IN" sz="1200" dirty="0">
                <a:solidFill>
                  <a:srgbClr val="B4B5B2"/>
                </a:solidFill>
                <a:latin typeface="Open Sans" panose="020B0606030504020204" pitchFamily="34" charset="0"/>
              </a:rPr>
              <a:t> </a:t>
            </a:r>
            <a:r>
              <a:rPr lang="en-IN" sz="1200" dirty="0" err="1">
                <a:solidFill>
                  <a:srgbClr val="B4B5B2"/>
                </a:solidFill>
                <a:latin typeface="Open Sans" panose="020B0606030504020204" pitchFamily="34" charset="0"/>
              </a:rPr>
              <a:t>nghe</a:t>
            </a:r>
            <a:r>
              <a:rPr lang="en-IN" sz="1200" dirty="0">
                <a:solidFill>
                  <a:srgbClr val="B4B5B2"/>
                </a:solidFill>
                <a:latin typeface="Open Sans" panose="020B0606030504020204" pitchFamily="34" charset="0"/>
              </a:rPr>
              <a:t> </a:t>
            </a:r>
            <a:r>
              <a:rPr lang="en-IN" sz="1200">
                <a:solidFill>
                  <a:srgbClr val="B4B5B2"/>
                </a:solidFill>
                <a:latin typeface="Open Sans" panose="020B0606030504020204" pitchFamily="34" charset="0"/>
              </a:rPr>
              <a:t>nh</a:t>
            </a:r>
            <a:endParaRPr lang="en-IN" sz="1200" dirty="0">
              <a:solidFill>
                <a:srgbClr val="B4B5B2"/>
              </a:solidFill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64C77AC-6E12-D550-819C-EA9CFBBD3724}"/>
              </a:ext>
            </a:extLst>
          </p:cNvPr>
          <p:cNvGrpSpPr/>
          <p:nvPr/>
        </p:nvGrpSpPr>
        <p:grpSpPr>
          <a:xfrm>
            <a:off x="3320984" y="4415710"/>
            <a:ext cx="1986353" cy="585340"/>
            <a:chOff x="3660298" y="4527635"/>
            <a:chExt cx="1986353" cy="585340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E0006AF-31CB-231E-D4F6-D868DFE9BE73}"/>
                </a:ext>
              </a:extLst>
            </p:cNvPr>
            <p:cNvSpPr/>
            <p:nvPr/>
          </p:nvSpPr>
          <p:spPr>
            <a:xfrm>
              <a:off x="3660298" y="4527635"/>
              <a:ext cx="1986353" cy="585340"/>
            </a:xfrm>
            <a:prstGeom prst="roundRect">
              <a:avLst>
                <a:gd name="adj" fmla="val 50000"/>
              </a:avLst>
            </a:prstGeom>
            <a:solidFill>
              <a:srgbClr val="1ED76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B399B2D-B4AD-4519-5980-902ACC86562F}"/>
                </a:ext>
              </a:extLst>
            </p:cNvPr>
            <p:cNvSpPr txBox="1"/>
            <p:nvPr/>
          </p:nvSpPr>
          <p:spPr>
            <a:xfrm>
              <a:off x="4262983" y="4640564"/>
              <a:ext cx="7809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Play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CCD7FD8-70CD-8FA0-78C1-11A113F427C6}"/>
              </a:ext>
            </a:extLst>
          </p:cNvPr>
          <p:cNvGrpSpPr/>
          <p:nvPr/>
        </p:nvGrpSpPr>
        <p:grpSpPr>
          <a:xfrm>
            <a:off x="5710424" y="4415710"/>
            <a:ext cx="1986353" cy="585340"/>
            <a:chOff x="6096000" y="4527635"/>
            <a:chExt cx="1986353" cy="585340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DCF34284-4ECD-5A3E-7B23-7CB453163349}"/>
                </a:ext>
              </a:extLst>
            </p:cNvPr>
            <p:cNvSpPr/>
            <p:nvPr/>
          </p:nvSpPr>
          <p:spPr>
            <a:xfrm>
              <a:off x="6096000" y="4527635"/>
              <a:ext cx="1986353" cy="58534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BB3C482-6436-283A-CBED-C315BA5304DF}"/>
                </a:ext>
              </a:extLst>
            </p:cNvPr>
            <p:cNvSpPr txBox="1"/>
            <p:nvPr/>
          </p:nvSpPr>
          <p:spPr>
            <a:xfrm>
              <a:off x="6554414" y="4640564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Follow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6CF7FD9-2F2E-7BD1-706B-E16DA55CE7AD}"/>
              </a:ext>
            </a:extLst>
          </p:cNvPr>
          <p:cNvGrpSpPr/>
          <p:nvPr/>
        </p:nvGrpSpPr>
        <p:grpSpPr>
          <a:xfrm>
            <a:off x="8099864" y="4681366"/>
            <a:ext cx="361410" cy="70427"/>
            <a:chOff x="8439178" y="4793291"/>
            <a:chExt cx="361410" cy="7042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47EE6C9-0F5E-321F-508D-CF1B448127FD}"/>
                </a:ext>
              </a:extLst>
            </p:cNvPr>
            <p:cNvSpPr/>
            <p:nvPr/>
          </p:nvSpPr>
          <p:spPr>
            <a:xfrm>
              <a:off x="8439178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44A5030-D66D-D18E-5828-038F2F37BCCA}"/>
                </a:ext>
              </a:extLst>
            </p:cNvPr>
            <p:cNvSpPr/>
            <p:nvPr/>
          </p:nvSpPr>
          <p:spPr>
            <a:xfrm>
              <a:off x="8585904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2D7FC6B-3C09-EB09-0492-7F0722E8B635}"/>
                </a:ext>
              </a:extLst>
            </p:cNvPr>
            <p:cNvSpPr/>
            <p:nvPr/>
          </p:nvSpPr>
          <p:spPr>
            <a:xfrm>
              <a:off x="8730161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1702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3294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4AF4737-265B-A328-3F66-0E2783658E82}"/>
              </a:ext>
            </a:extLst>
          </p:cNvPr>
          <p:cNvSpPr/>
          <p:nvPr/>
        </p:nvSpPr>
        <p:spPr>
          <a:xfrm>
            <a:off x="3287713" y="28098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2158AF-6318-3219-D94C-78935A2C0820}"/>
              </a:ext>
            </a:extLst>
          </p:cNvPr>
          <p:cNvSpPr/>
          <p:nvPr/>
        </p:nvSpPr>
        <p:spPr>
          <a:xfrm>
            <a:off x="3478209" y="31022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FB830-207A-F9DF-711A-DFFC3BEF6B19}"/>
              </a:ext>
            </a:extLst>
          </p:cNvPr>
          <p:cNvSpPr txBox="1"/>
          <p:nvPr/>
        </p:nvSpPr>
        <p:spPr>
          <a:xfrm>
            <a:off x="3537016" y="5109396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Billie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Eilish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698C38-9263-C833-2790-1B56D04A60D9}"/>
              </a:ext>
            </a:extLst>
          </p:cNvPr>
          <p:cNvSpPr txBox="1"/>
          <p:nvPr/>
        </p:nvSpPr>
        <p:spPr>
          <a:xfrm>
            <a:off x="3537016" y="5424027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37904D4-79E1-6049-546D-A8BBF89913C3}"/>
              </a:ext>
            </a:extLst>
          </p:cNvPr>
          <p:cNvSpPr/>
          <p:nvPr/>
        </p:nvSpPr>
        <p:spPr>
          <a:xfrm>
            <a:off x="5483073" y="28098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6217125-7520-BCA5-9D64-5E4DE1EB5BEC}"/>
              </a:ext>
            </a:extLst>
          </p:cNvPr>
          <p:cNvSpPr/>
          <p:nvPr/>
        </p:nvSpPr>
        <p:spPr>
          <a:xfrm>
            <a:off x="5673569" y="31022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8D14ACA-4A8B-CC2F-8B69-E77BE4C4C77C}"/>
              </a:ext>
            </a:extLst>
          </p:cNvPr>
          <p:cNvSpPr txBox="1"/>
          <p:nvPr/>
        </p:nvSpPr>
        <p:spPr>
          <a:xfrm>
            <a:off x="5732376" y="5109396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Justin Bieber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0847954-1D86-8E34-0C5F-F52295DFC94A}"/>
              </a:ext>
            </a:extLst>
          </p:cNvPr>
          <p:cNvSpPr txBox="1"/>
          <p:nvPr/>
        </p:nvSpPr>
        <p:spPr>
          <a:xfrm>
            <a:off x="5732376" y="5424027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7F600A5-7D5A-A214-0742-9DAA77F157D4}"/>
              </a:ext>
            </a:extLst>
          </p:cNvPr>
          <p:cNvSpPr/>
          <p:nvPr/>
        </p:nvSpPr>
        <p:spPr>
          <a:xfrm>
            <a:off x="7678433" y="28098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27FDE62-9799-EB5A-814E-FA23C3CC50A6}"/>
              </a:ext>
            </a:extLst>
          </p:cNvPr>
          <p:cNvSpPr/>
          <p:nvPr/>
        </p:nvSpPr>
        <p:spPr>
          <a:xfrm>
            <a:off x="7868929" y="31022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AFE034-1DDF-0B78-4CF8-BF4AC861806D}"/>
              </a:ext>
            </a:extLst>
          </p:cNvPr>
          <p:cNvSpPr txBox="1"/>
          <p:nvPr/>
        </p:nvSpPr>
        <p:spPr>
          <a:xfrm>
            <a:off x="7927736" y="5109396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Alan Walker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871040F-67CE-EB91-C424-A658A003FCAF}"/>
              </a:ext>
            </a:extLst>
          </p:cNvPr>
          <p:cNvSpPr txBox="1"/>
          <p:nvPr/>
        </p:nvSpPr>
        <p:spPr>
          <a:xfrm>
            <a:off x="7927736" y="5424027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24534C7-782C-3874-2BB3-1B9469066184}"/>
              </a:ext>
            </a:extLst>
          </p:cNvPr>
          <p:cNvSpPr/>
          <p:nvPr/>
        </p:nvSpPr>
        <p:spPr>
          <a:xfrm>
            <a:off x="9873792" y="28098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9F46ABE-616C-D9F7-AE04-12D9CD5300BD}"/>
              </a:ext>
            </a:extLst>
          </p:cNvPr>
          <p:cNvSpPr/>
          <p:nvPr/>
        </p:nvSpPr>
        <p:spPr>
          <a:xfrm>
            <a:off x="10064288" y="31022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D8DF8F6-B8E2-B147-77D0-91F2AEF0E849}"/>
              </a:ext>
            </a:extLst>
          </p:cNvPr>
          <p:cNvSpPr txBox="1"/>
          <p:nvPr/>
        </p:nvSpPr>
        <p:spPr>
          <a:xfrm>
            <a:off x="10123095" y="510939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Selena Gomez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7854B95-65DE-90B4-D0E4-300A8804A8F6}"/>
              </a:ext>
            </a:extLst>
          </p:cNvPr>
          <p:cNvSpPr txBox="1"/>
          <p:nvPr/>
        </p:nvSpPr>
        <p:spPr>
          <a:xfrm>
            <a:off x="10123095" y="5424027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</a:t>
            </a:r>
          </a:p>
        </p:txBody>
      </p:sp>
      <p:pic>
        <p:nvPicPr>
          <p:cNvPr id="129" name="Picture Placeholder 128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620E740B-981C-EA48-B440-8BD78B5F6D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4" r="13224"/>
          <a:stretch>
            <a:fillRect/>
          </a:stretch>
        </p:blipFill>
        <p:spPr/>
      </p:pic>
      <p:pic>
        <p:nvPicPr>
          <p:cNvPr id="131" name="Picture Placeholder 130" descr="A person with no shirt&#10;&#10;Description automatically generated with low confidence">
            <a:extLst>
              <a:ext uri="{FF2B5EF4-FFF2-40B4-BE49-F238E27FC236}">
                <a16:creationId xmlns:a16="http://schemas.microsoft.com/office/drawing/2014/main" id="{B69AF3C8-289A-E969-969C-1D44BF5214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" r="6742"/>
          <a:stretch>
            <a:fillRect/>
          </a:stretch>
        </p:blipFill>
        <p:spPr/>
      </p:pic>
      <p:pic>
        <p:nvPicPr>
          <p:cNvPr id="133" name="Picture Placeholder 132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C7C8D3D3-205C-5534-E5B1-B4274EF5DB3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5" name="Picture Placeholder 134" descr="A picture containing wall, indoor, person, clothing&#10;&#10;Description automatically generated">
            <a:extLst>
              <a:ext uri="{FF2B5EF4-FFF2-40B4-BE49-F238E27FC236}">
                <a16:creationId xmlns:a16="http://schemas.microsoft.com/office/drawing/2014/main" id="{49D8565B-C397-D9DC-E7EB-16966D7FA2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>
            <a:hlinkClick r:id="rId6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0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12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8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8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9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9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12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12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12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13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2" name="Freeform: Shape 51">
            <a:hlinkClick r:id="rId13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14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14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rId15" action="ppaction://hlinksldjump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rId15" action="ppaction://hlinksldjump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rId16" action="ppaction://hlinksldjump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rId16" action="ppaction://hlinksldjump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rId16" action="ppaction://hlinksldjump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rId17" action="ppaction://hlinksldjump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rId17" action="ppaction://hlinksldjump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249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2440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Daily Agenda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287713" y="3711265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F99704-9C27-2873-9C3D-6F59808004D7}"/>
              </a:ext>
            </a:extLst>
          </p:cNvPr>
          <p:cNvGrpSpPr/>
          <p:nvPr/>
        </p:nvGrpSpPr>
        <p:grpSpPr>
          <a:xfrm>
            <a:off x="4528084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B7B167F-4167-0978-E8FD-4722185AE5EB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D9D4210-23E0-E42F-33D1-91FBE9BBF1B2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86B5FC-9245-D2ED-DD22-A728FE04533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D384B6-FE5C-EC81-0C13-3070FEAF0FC6}"/>
              </a:ext>
            </a:extLst>
          </p:cNvPr>
          <p:cNvGrpSpPr/>
          <p:nvPr/>
        </p:nvGrpSpPr>
        <p:grpSpPr>
          <a:xfrm>
            <a:off x="3288357" y="2957314"/>
            <a:ext cx="328805" cy="328805"/>
            <a:chOff x="4435965" y="2957314"/>
            <a:chExt cx="328805" cy="32880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D4C6F35-09E0-82B0-59B6-D0FC0E36DB98}"/>
                </a:ext>
              </a:extLst>
            </p:cNvPr>
            <p:cNvSpPr/>
            <p:nvPr/>
          </p:nvSpPr>
          <p:spPr>
            <a:xfrm>
              <a:off x="4435965" y="2957314"/>
              <a:ext cx="328805" cy="328805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EC7240B-2388-F0F4-135A-0781FC6F1449}"/>
                </a:ext>
              </a:extLst>
            </p:cNvPr>
            <p:cNvSpPr/>
            <p:nvPr/>
          </p:nvSpPr>
          <p:spPr>
            <a:xfrm rot="19800000">
              <a:off x="4531210" y="3053409"/>
              <a:ext cx="128957" cy="11117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0" name="Graphic 38" descr="Heart outline">
            <a:extLst>
              <a:ext uri="{FF2B5EF4-FFF2-40B4-BE49-F238E27FC236}">
                <a16:creationId xmlns:a16="http://schemas.microsoft.com/office/drawing/2014/main" id="{C49DC037-2E1F-5B53-BD34-03E45A272489}"/>
              </a:ext>
            </a:extLst>
          </p:cNvPr>
          <p:cNvSpPr/>
          <p:nvPr/>
        </p:nvSpPr>
        <p:spPr>
          <a:xfrm>
            <a:off x="3807217" y="3043410"/>
            <a:ext cx="163108" cy="154545"/>
          </a:xfrm>
          <a:custGeom>
            <a:avLst/>
            <a:gdLst>
              <a:gd name="connsiteX0" fmla="*/ 485775 w 647700"/>
              <a:gd name="connsiteY0" fmla="*/ 0 h 613695"/>
              <a:gd name="connsiteX1" fmla="*/ 323850 w 647700"/>
              <a:gd name="connsiteY1" fmla="*/ 127921 h 613695"/>
              <a:gd name="connsiteX2" fmla="*/ 161925 w 647700"/>
              <a:gd name="connsiteY2" fmla="*/ 0 h 613695"/>
              <a:gd name="connsiteX3" fmla="*/ 0 w 647700"/>
              <a:gd name="connsiteY3" fmla="*/ 166021 h 613695"/>
              <a:gd name="connsiteX4" fmla="*/ 323850 w 647700"/>
              <a:gd name="connsiteY4" fmla="*/ 613696 h 613695"/>
              <a:gd name="connsiteX5" fmla="*/ 647700 w 647700"/>
              <a:gd name="connsiteY5" fmla="*/ 166021 h 613695"/>
              <a:gd name="connsiteX6" fmla="*/ 485775 w 647700"/>
              <a:gd name="connsiteY6" fmla="*/ 0 h 613695"/>
              <a:gd name="connsiteX7" fmla="*/ 323850 w 647700"/>
              <a:gd name="connsiteY7" fmla="*/ 589378 h 613695"/>
              <a:gd name="connsiteX8" fmla="*/ 19050 w 647700"/>
              <a:gd name="connsiteY8" fmla="*/ 166021 h 613695"/>
              <a:gd name="connsiteX9" fmla="*/ 62446 w 647700"/>
              <a:gd name="connsiteY9" fmla="*/ 65646 h 613695"/>
              <a:gd name="connsiteX10" fmla="*/ 161925 w 647700"/>
              <a:gd name="connsiteY10" fmla="*/ 19050 h 613695"/>
              <a:gd name="connsiteX11" fmla="*/ 306838 w 647700"/>
              <a:gd name="connsiteY11" fmla="*/ 136493 h 613695"/>
              <a:gd name="connsiteX12" fmla="*/ 323850 w 647700"/>
              <a:gd name="connsiteY12" fmla="*/ 170250 h 613695"/>
              <a:gd name="connsiteX13" fmla="*/ 340862 w 647700"/>
              <a:gd name="connsiteY13" fmla="*/ 136493 h 613695"/>
              <a:gd name="connsiteX14" fmla="*/ 485775 w 647700"/>
              <a:gd name="connsiteY14" fmla="*/ 19050 h 613695"/>
              <a:gd name="connsiteX15" fmla="*/ 628650 w 647700"/>
              <a:gd name="connsiteY15" fmla="*/ 166021 h 613695"/>
              <a:gd name="connsiteX16" fmla="*/ 323850 w 647700"/>
              <a:gd name="connsiteY16" fmla="*/ 589378 h 61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700" h="613695">
                <a:moveTo>
                  <a:pt x="485775" y="0"/>
                </a:moveTo>
                <a:cubicBezTo>
                  <a:pt x="430435" y="0"/>
                  <a:pt x="370751" y="34862"/>
                  <a:pt x="323850" y="127921"/>
                </a:cubicBezTo>
                <a:cubicBezTo>
                  <a:pt x="276958" y="34881"/>
                  <a:pt x="217256" y="0"/>
                  <a:pt x="161925" y="0"/>
                </a:cubicBezTo>
                <a:cubicBezTo>
                  <a:pt x="75657" y="0"/>
                  <a:pt x="0" y="84773"/>
                  <a:pt x="0" y="166021"/>
                </a:cubicBezTo>
                <a:cubicBezTo>
                  <a:pt x="0" y="366046"/>
                  <a:pt x="323850" y="613696"/>
                  <a:pt x="323850" y="613696"/>
                </a:cubicBezTo>
                <a:cubicBezTo>
                  <a:pt x="323850" y="613696"/>
                  <a:pt x="647700" y="366046"/>
                  <a:pt x="647700" y="166021"/>
                </a:cubicBezTo>
                <a:cubicBezTo>
                  <a:pt x="647700" y="84782"/>
                  <a:pt x="572033" y="0"/>
                  <a:pt x="485775" y="0"/>
                </a:cubicBezTo>
                <a:close/>
                <a:moveTo>
                  <a:pt x="323850" y="589378"/>
                </a:moveTo>
                <a:cubicBezTo>
                  <a:pt x="266843" y="543335"/>
                  <a:pt x="19050" y="333499"/>
                  <a:pt x="19050" y="166021"/>
                </a:cubicBezTo>
                <a:cubicBezTo>
                  <a:pt x="20547" y="128334"/>
                  <a:pt x="36017" y="92554"/>
                  <a:pt x="62446" y="65646"/>
                </a:cubicBezTo>
                <a:cubicBezTo>
                  <a:pt x="87887" y="37229"/>
                  <a:pt x="123808" y="20403"/>
                  <a:pt x="161925" y="19050"/>
                </a:cubicBezTo>
                <a:cubicBezTo>
                  <a:pt x="218008" y="19050"/>
                  <a:pt x="268119" y="59665"/>
                  <a:pt x="306838" y="136493"/>
                </a:cubicBezTo>
                <a:lnTo>
                  <a:pt x="323850" y="170250"/>
                </a:lnTo>
                <a:lnTo>
                  <a:pt x="340862" y="136493"/>
                </a:lnTo>
                <a:cubicBezTo>
                  <a:pt x="379581" y="59665"/>
                  <a:pt x="429692" y="19050"/>
                  <a:pt x="485775" y="19050"/>
                </a:cubicBezTo>
                <a:cubicBezTo>
                  <a:pt x="557879" y="19050"/>
                  <a:pt x="628650" y="91850"/>
                  <a:pt x="628650" y="166021"/>
                </a:cubicBezTo>
                <a:cubicBezTo>
                  <a:pt x="628650" y="333499"/>
                  <a:pt x="380857" y="543335"/>
                  <a:pt x="323850" y="589378"/>
                </a:cubicBezTo>
                <a:close/>
              </a:path>
            </a:pathLst>
          </a:custGeom>
          <a:solidFill>
            <a:srgbClr val="B4B5B2"/>
          </a:solidFill>
          <a:ln w="9525" cap="flat">
            <a:solidFill>
              <a:srgbClr val="B4B5B2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0B5FCB6-0D11-8A0D-996E-9902629C0211}"/>
              </a:ext>
            </a:extLst>
          </p:cNvPr>
          <p:cNvGrpSpPr/>
          <p:nvPr/>
        </p:nvGrpSpPr>
        <p:grpSpPr>
          <a:xfrm>
            <a:off x="4160380" y="3031858"/>
            <a:ext cx="177648" cy="177648"/>
            <a:chOff x="5734050" y="3067050"/>
            <a:chExt cx="723900" cy="72390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3177BE9-EF9E-F631-BE5D-E4DB15D78EBA}"/>
                </a:ext>
              </a:extLst>
            </p:cNvPr>
            <p:cNvSpPr/>
            <p:nvPr/>
          </p:nvSpPr>
          <p:spPr>
            <a:xfrm rot="16200000">
              <a:off x="5876937" y="3267776"/>
              <a:ext cx="438124" cy="322424"/>
            </a:xfrm>
            <a:custGeom>
              <a:avLst/>
              <a:gdLst>
                <a:gd name="connsiteX0" fmla="*/ 438125 w 438124"/>
                <a:gd name="connsiteY0" fmla="*/ 161212 h 322424"/>
                <a:gd name="connsiteX1" fmla="*/ 409550 w 438124"/>
                <a:gd name="connsiteY1" fmla="*/ 189787 h 322424"/>
                <a:gd name="connsiteX2" fmla="*/ 97511 w 438124"/>
                <a:gd name="connsiteY2" fmla="*/ 189787 h 322424"/>
                <a:gd name="connsiteX3" fmla="*/ 182093 w 438124"/>
                <a:gd name="connsiteY3" fmla="*/ 274369 h 322424"/>
                <a:gd name="connsiteX4" fmla="*/ 180667 w 438124"/>
                <a:gd name="connsiteY4" fmla="*/ 314755 h 322424"/>
                <a:gd name="connsiteX5" fmla="*/ 141707 w 438124"/>
                <a:gd name="connsiteY5" fmla="*/ 314755 h 322424"/>
                <a:gd name="connsiteX6" fmla="*/ 8357 w 438124"/>
                <a:gd name="connsiteY6" fmla="*/ 181405 h 322424"/>
                <a:gd name="connsiteX7" fmla="*/ 8357 w 438124"/>
                <a:gd name="connsiteY7" fmla="*/ 141019 h 322424"/>
                <a:gd name="connsiteX8" fmla="*/ 141707 w 438124"/>
                <a:gd name="connsiteY8" fmla="*/ 7669 h 322424"/>
                <a:gd name="connsiteX9" fmla="*/ 182093 w 438124"/>
                <a:gd name="connsiteY9" fmla="*/ 9095 h 322424"/>
                <a:gd name="connsiteX10" fmla="*/ 182093 w 438124"/>
                <a:gd name="connsiteY10" fmla="*/ 48055 h 322424"/>
                <a:gd name="connsiteX11" fmla="*/ 97511 w 438124"/>
                <a:gd name="connsiteY11" fmla="*/ 132637 h 322424"/>
                <a:gd name="connsiteX12" fmla="*/ 409550 w 438124"/>
                <a:gd name="connsiteY12" fmla="*/ 132637 h 322424"/>
                <a:gd name="connsiteX13" fmla="*/ 438125 w 438124"/>
                <a:gd name="connsiteY13" fmla="*/ 161212 h 32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124" h="322424">
                  <a:moveTo>
                    <a:pt x="438125" y="161212"/>
                  </a:moveTo>
                  <a:cubicBezTo>
                    <a:pt x="438125" y="176994"/>
                    <a:pt x="425331" y="189787"/>
                    <a:pt x="409550" y="189787"/>
                  </a:cubicBezTo>
                  <a:lnTo>
                    <a:pt x="97511" y="189787"/>
                  </a:lnTo>
                  <a:lnTo>
                    <a:pt x="182093" y="274369"/>
                  </a:lnTo>
                  <a:cubicBezTo>
                    <a:pt x="192851" y="285915"/>
                    <a:pt x="192213" y="303997"/>
                    <a:pt x="180667" y="314755"/>
                  </a:cubicBezTo>
                  <a:cubicBezTo>
                    <a:pt x="169693" y="324981"/>
                    <a:pt x="152681" y="324981"/>
                    <a:pt x="141707" y="314755"/>
                  </a:cubicBezTo>
                  <a:lnTo>
                    <a:pt x="8357" y="181405"/>
                  </a:lnTo>
                  <a:cubicBezTo>
                    <a:pt x="-2786" y="170249"/>
                    <a:pt x="-2786" y="152176"/>
                    <a:pt x="8357" y="141019"/>
                  </a:cubicBezTo>
                  <a:lnTo>
                    <a:pt x="141707" y="7669"/>
                  </a:lnTo>
                  <a:cubicBezTo>
                    <a:pt x="153253" y="-3089"/>
                    <a:pt x="171334" y="-2451"/>
                    <a:pt x="182093" y="9095"/>
                  </a:cubicBezTo>
                  <a:cubicBezTo>
                    <a:pt x="192319" y="20069"/>
                    <a:pt x="192319" y="37081"/>
                    <a:pt x="182093" y="48055"/>
                  </a:cubicBezTo>
                  <a:lnTo>
                    <a:pt x="97511" y="132637"/>
                  </a:lnTo>
                  <a:lnTo>
                    <a:pt x="409550" y="132637"/>
                  </a:lnTo>
                  <a:cubicBezTo>
                    <a:pt x="425331" y="132637"/>
                    <a:pt x="438125" y="145431"/>
                    <a:pt x="438125" y="1612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1AF6141-A8D8-8975-B3D8-1B27A6C69FF6}"/>
                </a:ext>
              </a:extLst>
            </p:cNvPr>
            <p:cNvSpPr/>
            <p:nvPr/>
          </p:nvSpPr>
          <p:spPr>
            <a:xfrm rot="16200000">
              <a:off x="5734050" y="3067050"/>
              <a:ext cx="723900" cy="723900"/>
            </a:xfrm>
            <a:custGeom>
              <a:avLst/>
              <a:gdLst>
                <a:gd name="connsiteX0" fmla="*/ 0 w 723900"/>
                <a:gd name="connsiteY0" fmla="*/ 361950 h 723900"/>
                <a:gd name="connsiteX1" fmla="*/ 361950 w 723900"/>
                <a:gd name="connsiteY1" fmla="*/ 723900 h 723900"/>
                <a:gd name="connsiteX2" fmla="*/ 723900 w 723900"/>
                <a:gd name="connsiteY2" fmla="*/ 361950 h 723900"/>
                <a:gd name="connsiteX3" fmla="*/ 361950 w 723900"/>
                <a:gd name="connsiteY3" fmla="*/ 0 h 723900"/>
                <a:gd name="connsiteX4" fmla="*/ 0 w 723900"/>
                <a:gd name="connsiteY4" fmla="*/ 361950 h 723900"/>
                <a:gd name="connsiteX5" fmla="*/ 57150 w 723900"/>
                <a:gd name="connsiteY5" fmla="*/ 361950 h 723900"/>
                <a:gd name="connsiteX6" fmla="*/ 361950 w 723900"/>
                <a:gd name="connsiteY6" fmla="*/ 57150 h 723900"/>
                <a:gd name="connsiteX7" fmla="*/ 666750 w 723900"/>
                <a:gd name="connsiteY7" fmla="*/ 361950 h 723900"/>
                <a:gd name="connsiteX8" fmla="*/ 361950 w 723900"/>
                <a:gd name="connsiteY8" fmla="*/ 666750 h 723900"/>
                <a:gd name="connsiteX9" fmla="*/ 57150 w 723900"/>
                <a:gd name="connsiteY9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0" y="361950"/>
                  </a:moveTo>
                  <a:cubicBezTo>
                    <a:pt x="0" y="561850"/>
                    <a:pt x="162051" y="723900"/>
                    <a:pt x="361950" y="723900"/>
                  </a:cubicBezTo>
                  <a:cubicBezTo>
                    <a:pt x="561850" y="723900"/>
                    <a:pt x="723900" y="561850"/>
                    <a:pt x="723900" y="361950"/>
                  </a:cubicBezTo>
                  <a:cubicBezTo>
                    <a:pt x="723900" y="162051"/>
                    <a:pt x="561850" y="0"/>
                    <a:pt x="361950" y="0"/>
                  </a:cubicBezTo>
                  <a:cubicBezTo>
                    <a:pt x="162051" y="0"/>
                    <a:pt x="0" y="162051"/>
                    <a:pt x="0" y="361950"/>
                  </a:cubicBezTo>
                  <a:close/>
                  <a:moveTo>
                    <a:pt x="57150" y="361950"/>
                  </a:moveTo>
                  <a:cubicBezTo>
                    <a:pt x="57150" y="193614"/>
                    <a:pt x="193614" y="57150"/>
                    <a:pt x="361950" y="57150"/>
                  </a:cubicBezTo>
                  <a:cubicBezTo>
                    <a:pt x="530286" y="57150"/>
                    <a:pt x="666750" y="193614"/>
                    <a:pt x="666750" y="361950"/>
                  </a:cubicBezTo>
                  <a:cubicBezTo>
                    <a:pt x="666750" y="530286"/>
                    <a:pt x="530286" y="666750"/>
                    <a:pt x="361950" y="666750"/>
                  </a:cubicBezTo>
                  <a:cubicBezTo>
                    <a:pt x="193614" y="666750"/>
                    <a:pt x="57150" y="530286"/>
                    <a:pt x="57150" y="36195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6037505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6037505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6051031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6051031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E7B1C0-4778-7B58-132D-796216FF00BA}"/>
              </a:ext>
            </a:extLst>
          </p:cNvPr>
          <p:cNvSpPr txBox="1"/>
          <p:nvPr/>
        </p:nvSpPr>
        <p:spPr>
          <a:xfrm>
            <a:off x="3418179" y="342706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DD9BA2-57C1-24AB-76A8-F0E6F9A8DEFB}"/>
              </a:ext>
            </a:extLst>
          </p:cNvPr>
          <p:cNvSpPr txBox="1"/>
          <p:nvPr/>
        </p:nvSpPr>
        <p:spPr>
          <a:xfrm>
            <a:off x="3702847" y="3427067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65D15C-7AA6-E29E-594C-62EF109AFDCC}"/>
              </a:ext>
            </a:extLst>
          </p:cNvPr>
          <p:cNvSpPr txBox="1"/>
          <p:nvPr/>
        </p:nvSpPr>
        <p:spPr>
          <a:xfrm>
            <a:off x="7060155" y="3427067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Tasks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9F813A0-DF06-8782-EB84-45640D42AE84}"/>
              </a:ext>
            </a:extLst>
          </p:cNvPr>
          <p:cNvSpPr txBox="1"/>
          <p:nvPr/>
        </p:nvSpPr>
        <p:spPr>
          <a:xfrm>
            <a:off x="9160488" y="3427067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9D01849E-579C-F074-697C-09610E68C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6869" y="3468278"/>
            <a:ext cx="147710" cy="14771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995C6408-6112-4D71-76B1-A198EA840434}"/>
              </a:ext>
            </a:extLst>
          </p:cNvPr>
          <p:cNvSpPr txBox="1"/>
          <p:nvPr/>
        </p:nvSpPr>
        <p:spPr>
          <a:xfrm>
            <a:off x="3418179" y="3829671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D047D8A-54C5-23DF-9CCF-23AE61A551FB}"/>
              </a:ext>
            </a:extLst>
          </p:cNvPr>
          <p:cNvSpPr txBox="1"/>
          <p:nvPr/>
        </p:nvSpPr>
        <p:spPr>
          <a:xfrm>
            <a:off x="3702847" y="3845014"/>
            <a:ext cx="17540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Nihil </a:t>
            </a:r>
            <a:r>
              <a:rPr lang="en-IN" sz="800" b="0" i="0" dirty="0" err="1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800" b="0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 quo minus id quod</a:t>
            </a:r>
            <a:endParaRPr lang="en-IN" sz="8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DB9F6E-E519-2F71-367B-8A32AC0D267B}"/>
              </a:ext>
            </a:extLst>
          </p:cNvPr>
          <p:cNvSpPr txBox="1"/>
          <p:nvPr/>
        </p:nvSpPr>
        <p:spPr>
          <a:xfrm>
            <a:off x="6683962" y="3845014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Maxime </a:t>
            </a:r>
            <a:r>
              <a:rPr lang="en-IN" sz="800" b="0" i="0" dirty="0" err="1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placeat</a:t>
            </a:r>
            <a:endParaRPr lang="en-IN" sz="8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DAFD19-E94C-9B4E-9421-BB117306E732}"/>
              </a:ext>
            </a:extLst>
          </p:cNvPr>
          <p:cNvSpPr txBox="1"/>
          <p:nvPr/>
        </p:nvSpPr>
        <p:spPr>
          <a:xfrm>
            <a:off x="8886374" y="3845014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 err="1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Dolorum</a:t>
            </a:r>
            <a:r>
              <a:rPr lang="en-IN" sz="800" b="0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fuga</a:t>
            </a:r>
            <a:endParaRPr lang="en-IN" sz="8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AFE44E9-AEC4-CEA3-41AD-A45C6C502C4C}"/>
              </a:ext>
            </a:extLst>
          </p:cNvPr>
          <p:cNvSpPr txBox="1"/>
          <p:nvPr/>
        </p:nvSpPr>
        <p:spPr>
          <a:xfrm>
            <a:off x="11204386" y="384501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08:00</a:t>
            </a:r>
            <a:endParaRPr lang="en-IN" sz="8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F029ECB-C890-6E34-F438-2D04BF447A6A}"/>
              </a:ext>
            </a:extLst>
          </p:cNvPr>
          <p:cNvSpPr txBox="1"/>
          <p:nvPr/>
        </p:nvSpPr>
        <p:spPr>
          <a:xfrm>
            <a:off x="3418179" y="4290302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07381F1-55AB-229F-4364-F9F6E00EA7AF}"/>
              </a:ext>
            </a:extLst>
          </p:cNvPr>
          <p:cNvSpPr txBox="1"/>
          <p:nvPr/>
        </p:nvSpPr>
        <p:spPr>
          <a:xfrm>
            <a:off x="3702847" y="4305645"/>
            <a:ext cx="17540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Nobis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43BC32-9301-3AC4-54A0-DC9A77C54439}"/>
              </a:ext>
            </a:extLst>
          </p:cNvPr>
          <p:cNvSpPr txBox="1"/>
          <p:nvPr/>
        </p:nvSpPr>
        <p:spPr>
          <a:xfrm>
            <a:off x="6906780" y="4305645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Quo minus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A8517AE-848C-92E4-4893-544343D0A10B}"/>
              </a:ext>
            </a:extLst>
          </p:cNvPr>
          <p:cNvSpPr txBox="1"/>
          <p:nvPr/>
        </p:nvSpPr>
        <p:spPr>
          <a:xfrm>
            <a:off x="8900802" y="4305645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Mollitia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animi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8D888ED-A0E6-6CFD-C46C-B2A2C6F93CD9}"/>
              </a:ext>
            </a:extLst>
          </p:cNvPr>
          <p:cNvSpPr txBox="1"/>
          <p:nvPr/>
        </p:nvSpPr>
        <p:spPr>
          <a:xfrm>
            <a:off x="11204386" y="430564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>
                <a:solidFill>
                  <a:schemeClr val="bg1"/>
                </a:solidFill>
                <a:latin typeface="Open Sans" panose="020B0606030504020204" pitchFamily="34" charset="0"/>
              </a:rPr>
              <a:t>10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:00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474B38E-5BC8-B870-BD13-61C0AA78E938}"/>
              </a:ext>
            </a:extLst>
          </p:cNvPr>
          <p:cNvSpPr txBox="1"/>
          <p:nvPr/>
        </p:nvSpPr>
        <p:spPr>
          <a:xfrm>
            <a:off x="3418179" y="4750933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33202C9-ACC2-B266-5BD4-AA7C3726A868}"/>
              </a:ext>
            </a:extLst>
          </p:cNvPr>
          <p:cNvSpPr txBox="1"/>
          <p:nvPr/>
        </p:nvSpPr>
        <p:spPr>
          <a:xfrm>
            <a:off x="3702847" y="4766276"/>
            <a:ext cx="13163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Minus id quod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B53CA33-16E2-CFE5-4BC3-6380C5619605}"/>
              </a:ext>
            </a:extLst>
          </p:cNvPr>
          <p:cNvSpPr txBox="1"/>
          <p:nvPr/>
        </p:nvSpPr>
        <p:spPr>
          <a:xfrm>
            <a:off x="6969297" y="4766276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 err="1">
                <a:solidFill>
                  <a:schemeClr val="bg1"/>
                </a:solidFill>
                <a:latin typeface="Open Sans" panose="020B0606030504020204" pitchFamily="34" charset="0"/>
              </a:rPr>
              <a:t>E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veniet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ut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BD1E0A6-78C5-24C8-B70D-34623A7F0998}"/>
              </a:ext>
            </a:extLst>
          </p:cNvPr>
          <p:cNvSpPr txBox="1"/>
          <p:nvPr/>
        </p:nvSpPr>
        <p:spPr>
          <a:xfrm>
            <a:off x="9051484" y="4766276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 err="1">
                <a:solidFill>
                  <a:schemeClr val="bg1"/>
                </a:solidFill>
                <a:latin typeface="Open Sans" panose="020B0606030504020204" pitchFamily="34" charset="0"/>
              </a:rPr>
              <a:t>A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officiis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D4906E6-9F3F-596E-F5FE-BEE7F8AC8BF0}"/>
              </a:ext>
            </a:extLst>
          </p:cNvPr>
          <p:cNvSpPr txBox="1"/>
          <p:nvPr/>
        </p:nvSpPr>
        <p:spPr>
          <a:xfrm>
            <a:off x="11204386" y="476627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>
                <a:solidFill>
                  <a:schemeClr val="bg1"/>
                </a:solidFill>
                <a:latin typeface="Open Sans" panose="020B0606030504020204" pitchFamily="34" charset="0"/>
              </a:rPr>
              <a:t>12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:00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3018D3F-F03F-C354-E74A-45E92E7F864C}"/>
              </a:ext>
            </a:extLst>
          </p:cNvPr>
          <p:cNvSpPr txBox="1"/>
          <p:nvPr/>
        </p:nvSpPr>
        <p:spPr>
          <a:xfrm>
            <a:off x="3418179" y="5211564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7B9F5B0-9C05-02A2-75A5-A19F5567AD19}"/>
              </a:ext>
            </a:extLst>
          </p:cNvPr>
          <p:cNvSpPr txBox="1"/>
          <p:nvPr/>
        </p:nvSpPr>
        <p:spPr>
          <a:xfrm>
            <a:off x="3702847" y="5226907"/>
            <a:ext cx="1592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Cum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eligendi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A7422DC-D36F-50B4-024E-A06656D534FA}"/>
              </a:ext>
            </a:extLst>
          </p:cNvPr>
          <p:cNvSpPr txBox="1"/>
          <p:nvPr/>
        </p:nvSpPr>
        <p:spPr>
          <a:xfrm>
            <a:off x="6756098" y="5226907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Saepe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eveniet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16D7660-941B-EF29-30EC-682D3A12717D}"/>
              </a:ext>
            </a:extLst>
          </p:cNvPr>
          <p:cNvSpPr txBox="1"/>
          <p:nvPr/>
        </p:nvSpPr>
        <p:spPr>
          <a:xfrm>
            <a:off x="9038659" y="5226907"/>
            <a:ext cx="697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 err="1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oluptates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65DD440-2185-AB4B-3A88-84F255068C91}"/>
              </a:ext>
            </a:extLst>
          </p:cNvPr>
          <p:cNvSpPr txBox="1"/>
          <p:nvPr/>
        </p:nvSpPr>
        <p:spPr>
          <a:xfrm>
            <a:off x="11204386" y="522690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>
                <a:solidFill>
                  <a:schemeClr val="bg1"/>
                </a:solidFill>
                <a:latin typeface="Open Sans" panose="020B0606030504020204" pitchFamily="34" charset="0"/>
              </a:rPr>
              <a:t>14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:00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5B3098A-961B-7554-46AE-24BCAD4978C9}"/>
              </a:ext>
            </a:extLst>
          </p:cNvPr>
          <p:cNvSpPr txBox="1"/>
          <p:nvPr/>
        </p:nvSpPr>
        <p:spPr>
          <a:xfrm>
            <a:off x="3418179" y="5672194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C00C4F8-EF20-62C2-67D2-35ED09382F19}"/>
              </a:ext>
            </a:extLst>
          </p:cNvPr>
          <p:cNvSpPr txBox="1"/>
          <p:nvPr/>
        </p:nvSpPr>
        <p:spPr>
          <a:xfrm>
            <a:off x="3702847" y="5687537"/>
            <a:ext cx="2052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Voluptates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repudiandae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molestiae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F3AD320-E6BA-B54A-22A5-433DB4E2A12E}"/>
              </a:ext>
            </a:extLst>
          </p:cNvPr>
          <p:cNvSpPr txBox="1"/>
          <p:nvPr/>
        </p:nvSpPr>
        <p:spPr>
          <a:xfrm>
            <a:off x="6762510" y="5687537"/>
            <a:ext cx="867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Officiis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debitis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F4C6CFA-A292-03DC-BB16-9238F7930418}"/>
              </a:ext>
            </a:extLst>
          </p:cNvPr>
          <p:cNvSpPr txBox="1"/>
          <p:nvPr/>
        </p:nvSpPr>
        <p:spPr>
          <a:xfrm>
            <a:off x="8992173" y="5687537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Quibusdam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E0AFE28-13BC-0BD2-B1BE-657A2D29CA1A}"/>
              </a:ext>
            </a:extLst>
          </p:cNvPr>
          <p:cNvSpPr txBox="1"/>
          <p:nvPr/>
        </p:nvSpPr>
        <p:spPr>
          <a:xfrm>
            <a:off x="11204386" y="568753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>
                <a:solidFill>
                  <a:schemeClr val="bg1"/>
                </a:solidFill>
                <a:latin typeface="Open Sans" panose="020B0606030504020204" pitchFamily="34" charset="0"/>
              </a:rPr>
              <a:t>17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:00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AD85C27C-0BB1-FA36-75E2-5FF1278F2A96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1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577DA273-EB3D-6852-CCDB-BFFF15E34C52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6DAE504F-7F40-E511-78E6-EAF4217926DC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6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92D7922C-1EEA-E866-BE3C-D7CC5409CC07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TextBox 37">
            <a:hlinkClick r:id="rId6" action="ppaction://hlinksldjump"/>
            <a:extLst>
              <a:ext uri="{FF2B5EF4-FFF2-40B4-BE49-F238E27FC236}">
                <a16:creationId xmlns:a16="http://schemas.microsoft.com/office/drawing/2014/main" id="{99C78941-90A3-A6F8-D18E-53E1DA7EFF66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D0270B-B522-A741-16CB-391499EFD635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45" name="Freeform: Shape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F85640FF-BC03-031A-1734-D281C1987F22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hlinkClick r:id="rId6" action="ppaction://hlinksldjump"/>
              <a:extLst>
                <a:ext uri="{FF2B5EF4-FFF2-40B4-BE49-F238E27FC236}">
                  <a16:creationId xmlns:a16="http://schemas.microsoft.com/office/drawing/2014/main" id="{A360F351-359D-0F27-4EF0-E585872CE674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hlinkClick r:id="rId6" action="ppaction://hlinksldjump"/>
              <a:extLst>
                <a:ext uri="{FF2B5EF4-FFF2-40B4-BE49-F238E27FC236}">
                  <a16:creationId xmlns:a16="http://schemas.microsoft.com/office/drawing/2014/main" id="{2713503B-1220-078A-FD59-DC97F1CF4CD4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51" name="TextBox 50">
            <a:hlinkClick r:id="rId7" action="ppaction://hlinksldjump"/>
            <a:extLst>
              <a:ext uri="{FF2B5EF4-FFF2-40B4-BE49-F238E27FC236}">
                <a16:creationId xmlns:a16="http://schemas.microsoft.com/office/drawing/2014/main" id="{B7E72871-78AC-1E80-8767-AEA12D4152A9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622292-5C38-01B6-863A-E7112EF6A52C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61" name="Rectangle: Rounded Corners 60">
              <a:hlinkClick r:id="rId7" action="ppaction://hlinksldjump"/>
              <a:extLst>
                <a:ext uri="{FF2B5EF4-FFF2-40B4-BE49-F238E27FC236}">
                  <a16:creationId xmlns:a16="http://schemas.microsoft.com/office/drawing/2014/main" id="{89D59979-AF15-77C9-35C0-C5803F46BCA5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3" name="Graphic 62" descr="Add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4A7CEB4A-3D62-145B-75E6-20D1BA3E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DDEA7EB-0C85-EF61-159E-0EA9A0DA2025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74" name="Rectangle: Rounded Corners 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392A16D8-217F-FAC8-1B42-CB274F5933CD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Graphic 51" descr="Heart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7C8D85BC-21BD-D039-892B-D6DCA64AAED0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2" name="TextBox 81">
            <a:hlinkClick r:id="rId10" action="ppaction://hlinksldjump"/>
            <a:extLst>
              <a:ext uri="{FF2B5EF4-FFF2-40B4-BE49-F238E27FC236}">
                <a16:creationId xmlns:a16="http://schemas.microsoft.com/office/drawing/2014/main" id="{9189CD79-3966-73F1-C799-CCE1BEC8ECF4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8D7C6A5-AEEB-C163-3CF0-8A2E57387A77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hlinkClick r:id="rId11" action="ppaction://hlinksldjump"/>
            <a:extLst>
              <a:ext uri="{FF2B5EF4-FFF2-40B4-BE49-F238E27FC236}">
                <a16:creationId xmlns:a16="http://schemas.microsoft.com/office/drawing/2014/main" id="{66A41442-FD30-9A0B-8C2A-45F95A60805D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104" name="Freeform: Shape 103">
            <a:hlinkClick r:id="rId11" action="ppaction://hlinksldjump"/>
            <a:extLst>
              <a:ext uri="{FF2B5EF4-FFF2-40B4-BE49-F238E27FC236}">
                <a16:creationId xmlns:a16="http://schemas.microsoft.com/office/drawing/2014/main" id="{80867A1B-819A-F6C6-150E-7AC389AE2FB9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TextBox 104">
            <a:hlinkClick r:id="rId12" action="ppaction://hlinksldjump"/>
            <a:extLst>
              <a:ext uri="{FF2B5EF4-FFF2-40B4-BE49-F238E27FC236}">
                <a16:creationId xmlns:a16="http://schemas.microsoft.com/office/drawing/2014/main" id="{7CE5B138-9368-C8AF-1CBF-7DADB77A2B00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06" name="Freeform: Shape 105">
            <a:hlinkClick r:id="rId12" action="ppaction://hlinksldjump"/>
            <a:extLst>
              <a:ext uri="{FF2B5EF4-FFF2-40B4-BE49-F238E27FC236}">
                <a16:creationId xmlns:a16="http://schemas.microsoft.com/office/drawing/2014/main" id="{9EBBFDD3-B621-C1CB-8F4D-34E598E970C0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TextBox 106">
            <a:hlinkClick r:id="rId13" action="ppaction://hlinksldjump"/>
            <a:extLst>
              <a:ext uri="{FF2B5EF4-FFF2-40B4-BE49-F238E27FC236}">
                <a16:creationId xmlns:a16="http://schemas.microsoft.com/office/drawing/2014/main" id="{AC2EEA1D-2682-B441-7ED1-EF376F429ED5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1E7BE38-DDC9-EF93-E6B9-107524F7EBD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10" name="Freeform: Shape 109">
              <a:hlinkClick r:id="rId13" action="ppaction://hlinksldjump"/>
              <a:extLst>
                <a:ext uri="{FF2B5EF4-FFF2-40B4-BE49-F238E27FC236}">
                  <a16:creationId xmlns:a16="http://schemas.microsoft.com/office/drawing/2014/main" id="{980BECE9-59D9-51D2-2671-A8440341C321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hlinkClick r:id="rId13" action="ppaction://hlinksldjump"/>
              <a:extLst>
                <a:ext uri="{FF2B5EF4-FFF2-40B4-BE49-F238E27FC236}">
                  <a16:creationId xmlns:a16="http://schemas.microsoft.com/office/drawing/2014/main" id="{1566CDF0-2A7E-EF6B-3F63-0C5DCDBEAF0F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2" name="TextBox 111">
            <a:hlinkClick r:id="rId14" action="ppaction://hlinksldjump"/>
            <a:extLst>
              <a:ext uri="{FF2B5EF4-FFF2-40B4-BE49-F238E27FC236}">
                <a16:creationId xmlns:a16="http://schemas.microsoft.com/office/drawing/2014/main" id="{72710BAB-395F-5E28-B85C-1609AD70D3CA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055F4B6-1288-D5BF-5A88-A250134D8D9A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14" name="Freeform: Shape 113">
              <a:hlinkClick r:id="rId14" action="ppaction://hlinksldjump"/>
              <a:extLst>
                <a:ext uri="{FF2B5EF4-FFF2-40B4-BE49-F238E27FC236}">
                  <a16:creationId xmlns:a16="http://schemas.microsoft.com/office/drawing/2014/main" id="{E29ECA94-5E0E-E47A-F753-23F2FF84ACAC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hlinkClick r:id="rId14" action="ppaction://hlinksldjump"/>
              <a:extLst>
                <a:ext uri="{FF2B5EF4-FFF2-40B4-BE49-F238E27FC236}">
                  <a16:creationId xmlns:a16="http://schemas.microsoft.com/office/drawing/2014/main" id="{786D6866-7897-5ECC-58C0-B79ADD553EA4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3395D9B7-7713-FD9E-B052-46A9D509AFEF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17" name="Freeform: Shape 116">
            <a:hlinkClick r:id="rId15" action="ppaction://hlinksldjump"/>
            <a:extLst>
              <a:ext uri="{FF2B5EF4-FFF2-40B4-BE49-F238E27FC236}">
                <a16:creationId xmlns:a16="http://schemas.microsoft.com/office/drawing/2014/main" id="{1D436FBF-7291-6A63-F9D0-C0019F724490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55C4C5-4DA5-1241-A63C-48814BDA0FFC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Placeholder 15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1AA25A56-E0D3-7B53-02A1-4B40A5E1E1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4AA51F9-A5BB-0AD2-42C9-FEAAC4F46D4F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553421D-D83C-95AC-FB60-CB2CE056773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E01816D-31C2-6E7B-BF71-7F845380A03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01D3BB-F577-1DB9-C079-43A0DB132200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347A6F9-BFB2-18E3-E85B-8558D2D2FD7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BE152E4-41AC-39C3-0D38-95FE031D2374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5650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3724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3A1A9-A5EF-4DF8-3E0E-30ECF36C51EE}"/>
              </a:ext>
            </a:extLst>
          </p:cNvPr>
          <p:cNvSpPr txBox="1"/>
          <p:nvPr/>
        </p:nvSpPr>
        <p:spPr>
          <a:xfrm>
            <a:off x="3216685" y="2584707"/>
            <a:ext cx="857526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pariatur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mollit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anim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200" dirty="0">
              <a:solidFill>
                <a:srgbClr val="B4B5B2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4AF4737-265B-A328-3F66-0E2783658E82}"/>
              </a:ext>
            </a:extLst>
          </p:cNvPr>
          <p:cNvSpPr/>
          <p:nvPr/>
        </p:nvSpPr>
        <p:spPr>
          <a:xfrm rot="16200000">
            <a:off x="4548574" y="2355644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DC967C5-83A7-AD1A-BBC7-D3A104DE021D}"/>
              </a:ext>
            </a:extLst>
          </p:cNvPr>
          <p:cNvSpPr/>
          <p:nvPr/>
        </p:nvSpPr>
        <p:spPr>
          <a:xfrm>
            <a:off x="3287713" y="3616504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F596A3-D6A5-20F5-27B0-AFB77A63F95B}"/>
              </a:ext>
            </a:extLst>
          </p:cNvPr>
          <p:cNvSpPr txBox="1"/>
          <p:nvPr/>
        </p:nvSpPr>
        <p:spPr>
          <a:xfrm>
            <a:off x="3368648" y="3778126"/>
            <a:ext cx="4651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6C9467-5B08-8BAB-F1CB-37ED726D228E}"/>
              </a:ext>
            </a:extLst>
          </p:cNvPr>
          <p:cNvSpPr txBox="1"/>
          <p:nvPr/>
        </p:nvSpPr>
        <p:spPr>
          <a:xfrm>
            <a:off x="4112882" y="3793514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Itaque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earum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256E905-DA71-294B-7F7C-C652F54C3A6E}"/>
              </a:ext>
            </a:extLst>
          </p:cNvPr>
          <p:cNvSpPr/>
          <p:nvPr/>
        </p:nvSpPr>
        <p:spPr>
          <a:xfrm rot="16200000">
            <a:off x="4548574" y="3213201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88EFA61-DB70-DAFC-31DC-BDC96A80EEA8}"/>
              </a:ext>
            </a:extLst>
          </p:cNvPr>
          <p:cNvSpPr/>
          <p:nvPr/>
        </p:nvSpPr>
        <p:spPr>
          <a:xfrm>
            <a:off x="3287713" y="4474061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923580-32B6-08A6-F477-AC680FDF33FA}"/>
              </a:ext>
            </a:extLst>
          </p:cNvPr>
          <p:cNvSpPr txBox="1"/>
          <p:nvPr/>
        </p:nvSpPr>
        <p:spPr>
          <a:xfrm>
            <a:off x="3336588" y="4635683"/>
            <a:ext cx="5293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E6C7DB-54A3-306D-51D7-F9A62821BC12}"/>
              </a:ext>
            </a:extLst>
          </p:cNvPr>
          <p:cNvSpPr txBox="1"/>
          <p:nvPr/>
        </p:nvSpPr>
        <p:spPr>
          <a:xfrm>
            <a:off x="4112882" y="4651071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Officiis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debitis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A740F2-8C9A-B970-BF59-F06421B1D7DA}"/>
              </a:ext>
            </a:extLst>
          </p:cNvPr>
          <p:cNvSpPr/>
          <p:nvPr/>
        </p:nvSpPr>
        <p:spPr>
          <a:xfrm rot="16200000">
            <a:off x="4548574" y="4070757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7028E34-DEE1-21AF-1D83-2D82580FAEB2}"/>
              </a:ext>
            </a:extLst>
          </p:cNvPr>
          <p:cNvSpPr/>
          <p:nvPr/>
        </p:nvSpPr>
        <p:spPr>
          <a:xfrm>
            <a:off x="3287713" y="5331617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780EB8-AF77-C957-0C50-B6CC014553E1}"/>
              </a:ext>
            </a:extLst>
          </p:cNvPr>
          <p:cNvSpPr txBox="1"/>
          <p:nvPr/>
        </p:nvSpPr>
        <p:spPr>
          <a:xfrm>
            <a:off x="3334183" y="5493239"/>
            <a:ext cx="534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82E973-9E5E-248B-72F7-B3EB6FB871AC}"/>
              </a:ext>
            </a:extLst>
          </p:cNvPr>
          <p:cNvSpPr txBox="1"/>
          <p:nvPr/>
        </p:nvSpPr>
        <p:spPr>
          <a:xfrm>
            <a:off x="4112882" y="5508627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Nam libero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AFAA0F-4912-A9E2-F38E-0D53833DD103}"/>
              </a:ext>
            </a:extLst>
          </p:cNvPr>
          <p:cNvSpPr/>
          <p:nvPr/>
        </p:nvSpPr>
        <p:spPr>
          <a:xfrm rot="16200000">
            <a:off x="8148993" y="2355644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800A48B-76D3-4A43-7A51-44D9C1E42F7E}"/>
              </a:ext>
            </a:extLst>
          </p:cNvPr>
          <p:cNvSpPr/>
          <p:nvPr/>
        </p:nvSpPr>
        <p:spPr>
          <a:xfrm>
            <a:off x="6888132" y="3616504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1EB0B5B-9B73-3AD3-B6AF-B8FD207D5402}"/>
              </a:ext>
            </a:extLst>
          </p:cNvPr>
          <p:cNvSpPr txBox="1"/>
          <p:nvPr/>
        </p:nvSpPr>
        <p:spPr>
          <a:xfrm>
            <a:off x="6927389" y="3778126"/>
            <a:ext cx="5485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5E1DAD-9FDE-65CC-54CB-E9BA20B4E466}"/>
              </a:ext>
            </a:extLst>
          </p:cNvPr>
          <p:cNvSpPr txBox="1"/>
          <p:nvPr/>
        </p:nvSpPr>
        <p:spPr>
          <a:xfrm>
            <a:off x="7713301" y="3793514"/>
            <a:ext cx="1500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Rerum facilis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est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F4E7200-F011-20D7-7E51-EEBE8E188403}"/>
              </a:ext>
            </a:extLst>
          </p:cNvPr>
          <p:cNvSpPr/>
          <p:nvPr/>
        </p:nvSpPr>
        <p:spPr>
          <a:xfrm rot="16200000">
            <a:off x="8148993" y="3213201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139E23D-6FED-647B-2EF0-D0E10A03FC5A}"/>
              </a:ext>
            </a:extLst>
          </p:cNvPr>
          <p:cNvSpPr/>
          <p:nvPr/>
        </p:nvSpPr>
        <p:spPr>
          <a:xfrm>
            <a:off x="6888132" y="4474061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2C8AEB-9893-870F-F370-F160552CB596}"/>
              </a:ext>
            </a:extLst>
          </p:cNvPr>
          <p:cNvSpPr txBox="1"/>
          <p:nvPr/>
        </p:nvSpPr>
        <p:spPr>
          <a:xfrm>
            <a:off x="6928992" y="4635683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EA9DF6-9A3A-9530-C30F-21570BAE9CD3}"/>
              </a:ext>
            </a:extLst>
          </p:cNvPr>
          <p:cNvSpPr txBox="1"/>
          <p:nvPr/>
        </p:nvSpPr>
        <p:spPr>
          <a:xfrm>
            <a:off x="7713301" y="4651071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Sint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occaecati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5BAB56DE-FAC9-6A3E-70C7-04B2135E8766}"/>
              </a:ext>
            </a:extLst>
          </p:cNvPr>
          <p:cNvSpPr/>
          <p:nvPr/>
        </p:nvSpPr>
        <p:spPr>
          <a:xfrm rot="16200000">
            <a:off x="8148993" y="4070757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71ECFCC-5BFD-B535-758F-699047D40F04}"/>
              </a:ext>
            </a:extLst>
          </p:cNvPr>
          <p:cNvSpPr/>
          <p:nvPr/>
        </p:nvSpPr>
        <p:spPr>
          <a:xfrm>
            <a:off x="6888132" y="5331617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91D0EC1-C3E0-F617-AFB4-7CDFEF32BEFE}"/>
              </a:ext>
            </a:extLst>
          </p:cNvPr>
          <p:cNvSpPr txBox="1"/>
          <p:nvPr/>
        </p:nvSpPr>
        <p:spPr>
          <a:xfrm>
            <a:off x="6928190" y="5493239"/>
            <a:ext cx="546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06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069DE1-F4F9-E1DF-E2CB-86CB44A03F01}"/>
              </a:ext>
            </a:extLst>
          </p:cNvPr>
          <p:cNvSpPr txBox="1"/>
          <p:nvPr/>
        </p:nvSpPr>
        <p:spPr>
          <a:xfrm>
            <a:off x="7713301" y="550862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Wui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blanditiis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9442A860-D4CC-48E4-0F0E-B4479E74D3CB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BF327C5E-38B8-FD40-1008-B590C0F45809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FA5F6DEF-A67E-12EF-EBE3-29B48FCD1581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2FA9CCA2-3810-299D-1E7F-F8776D90F925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0536EAAD-B702-7A4A-E8E3-E4CB0AE8781F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A17B6E-88D8-773E-BFC3-93D754FEFFD1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8" name="Freeform: Shape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AEEADE66-51CC-E142-2DB8-DCA75220F35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CAD433C1-E419-7FEA-703B-20713AD1521F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DC1A2FF7-3037-51BA-B691-84C347E10CD8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4D37D70B-BB0E-7618-2D4C-B89B231F572F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EBF417-F5BF-8487-96E6-6DB0379E7A53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8" name="Rectangle: Rounded Corners 37">
              <a:hlinkClick r:id="rId5" action="ppaction://hlinksldjump"/>
              <a:extLst>
                <a:ext uri="{FF2B5EF4-FFF2-40B4-BE49-F238E27FC236}">
                  <a16:creationId xmlns:a16="http://schemas.microsoft.com/office/drawing/2014/main" id="{62D786AF-FE16-2232-EAD1-2647CD5A70BB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0" name="Graphic 39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E1371427-7656-886C-4F94-FBD75CE9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4A6E65-57F7-591E-2153-C006B4235BD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52" name="Rectangle: Rounded Corners 51">
              <a:hlinkClick r:id="rId8" action="ppaction://hlinksldjump"/>
              <a:extLst>
                <a:ext uri="{FF2B5EF4-FFF2-40B4-BE49-F238E27FC236}">
                  <a16:creationId xmlns:a16="http://schemas.microsoft.com/office/drawing/2014/main" id="{A51E1879-0983-793E-8C67-35ADC92A94D4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CF707A24-BB37-2310-5D3D-D5FF23E3A4BC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2" name="TextBox 81">
            <a:hlinkClick r:id="rId8" action="ppaction://hlinksldjump"/>
            <a:extLst>
              <a:ext uri="{FF2B5EF4-FFF2-40B4-BE49-F238E27FC236}">
                <a16:creationId xmlns:a16="http://schemas.microsoft.com/office/drawing/2014/main" id="{AD4FDD65-F811-D90E-1CF7-966F2B4333FD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56A5BA5-2440-DF86-D8E7-A321F282A4B5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hlinkClick r:id="rId9" action="ppaction://hlinksldjump"/>
            <a:extLst>
              <a:ext uri="{FF2B5EF4-FFF2-40B4-BE49-F238E27FC236}">
                <a16:creationId xmlns:a16="http://schemas.microsoft.com/office/drawing/2014/main" id="{F76B91E0-4962-FD0D-71A0-0A470A37BC9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97" name="Freeform: Shape 96">
            <a:hlinkClick r:id="rId9" action="ppaction://hlinksldjump"/>
            <a:extLst>
              <a:ext uri="{FF2B5EF4-FFF2-40B4-BE49-F238E27FC236}">
                <a16:creationId xmlns:a16="http://schemas.microsoft.com/office/drawing/2014/main" id="{5775A813-1D82-5573-72A4-F301DA825F64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TextBox 98">
            <a:hlinkClick r:id="rId10" action="ppaction://hlinksldjump"/>
            <a:extLst>
              <a:ext uri="{FF2B5EF4-FFF2-40B4-BE49-F238E27FC236}">
                <a16:creationId xmlns:a16="http://schemas.microsoft.com/office/drawing/2014/main" id="{FF5AC9A6-39BA-E8E0-326F-8B561FE0EBA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00" name="Freeform: Shape 99">
            <a:hlinkClick r:id="rId10" action="ppaction://hlinksldjump"/>
            <a:extLst>
              <a:ext uri="{FF2B5EF4-FFF2-40B4-BE49-F238E27FC236}">
                <a16:creationId xmlns:a16="http://schemas.microsoft.com/office/drawing/2014/main" id="{0628FDCA-151E-65EE-1FD2-9AEEF43BB22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TextBox 100">
            <a:hlinkClick r:id="rId11" action="ppaction://hlinksldjump"/>
            <a:extLst>
              <a:ext uri="{FF2B5EF4-FFF2-40B4-BE49-F238E27FC236}">
                <a16:creationId xmlns:a16="http://schemas.microsoft.com/office/drawing/2014/main" id="{64EFBBFE-6803-BB9F-0765-2A282599C5CC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91DBCFF-C218-F693-C971-E78D0B408895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04" name="Freeform: Shape 103">
              <a:hlinkClick r:id="rId11" action="ppaction://hlinksldjump"/>
              <a:extLst>
                <a:ext uri="{FF2B5EF4-FFF2-40B4-BE49-F238E27FC236}">
                  <a16:creationId xmlns:a16="http://schemas.microsoft.com/office/drawing/2014/main" id="{D77ECE3D-11A1-49E0-E2C7-15A8A515A6F6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4F076540-D42A-C913-15E6-9EE89E6551E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6" name="TextBox 105">
            <a:hlinkClick r:id="rId12" action="ppaction://hlinksldjump"/>
            <a:extLst>
              <a:ext uri="{FF2B5EF4-FFF2-40B4-BE49-F238E27FC236}">
                <a16:creationId xmlns:a16="http://schemas.microsoft.com/office/drawing/2014/main" id="{3412226B-CE5E-83D8-4982-87F89179B6F3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9821F4E-4854-89D8-5E30-59A941EFD48D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08" name="Freeform: Shape 107">
              <a:hlinkClick r:id="rId12" action="ppaction://hlinksldjump"/>
              <a:extLst>
                <a:ext uri="{FF2B5EF4-FFF2-40B4-BE49-F238E27FC236}">
                  <a16:creationId xmlns:a16="http://schemas.microsoft.com/office/drawing/2014/main" id="{09AB6ABC-9DB7-7C9D-50B2-ADF1290B3479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hlinkClick r:id="rId12" action="ppaction://hlinksldjump"/>
              <a:extLst>
                <a:ext uri="{FF2B5EF4-FFF2-40B4-BE49-F238E27FC236}">
                  <a16:creationId xmlns:a16="http://schemas.microsoft.com/office/drawing/2014/main" id="{D1A149B4-30FE-7CAB-4FEC-3FB0DA4D9B12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1" name="TextBox 110">
            <a:hlinkClick r:id="rId13" action="ppaction://hlinksldjump"/>
            <a:extLst>
              <a:ext uri="{FF2B5EF4-FFF2-40B4-BE49-F238E27FC236}">
                <a16:creationId xmlns:a16="http://schemas.microsoft.com/office/drawing/2014/main" id="{D3A63189-9D51-6243-8BCA-6CC6EDD78266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12" name="Freeform: Shape 111">
            <a:hlinkClick r:id="rId13" action="ppaction://hlinksldjump"/>
            <a:extLst>
              <a:ext uri="{FF2B5EF4-FFF2-40B4-BE49-F238E27FC236}">
                <a16:creationId xmlns:a16="http://schemas.microsoft.com/office/drawing/2014/main" id="{587B43F3-F29E-E5BC-1F14-4CB71CD49EF7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E04041-2489-1C8B-2FC9-949BCD0463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9" name="Oval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6E04132-DD40-D888-227A-2FF55C8155AC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D1CF412-EA23-FA8F-EF03-64FEC15FC5C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9B536A-21A8-C49C-C264-E5F388E1EA52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7" name="Oval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0A466A9-4C65-A3A5-0762-2B090A939A8A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794D78F-E67C-04BF-C09E-C4A809C4CAD9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64773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4262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3C6B7-2504-C74B-2DFE-98789B2D5D42}"/>
              </a:ext>
            </a:extLst>
          </p:cNvPr>
          <p:cNvSpPr txBox="1"/>
          <p:nvPr/>
        </p:nvSpPr>
        <p:spPr>
          <a:xfrm>
            <a:off x="3186123" y="2772216"/>
            <a:ext cx="27911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Awesome Projects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4E7F52-A4B9-A476-76E7-4CDFB824A10D}"/>
              </a:ext>
            </a:extLst>
          </p:cNvPr>
          <p:cNvSpPr/>
          <p:nvPr/>
        </p:nvSpPr>
        <p:spPr>
          <a:xfrm>
            <a:off x="3287713" y="3521075"/>
            <a:ext cx="1712912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A61CB0-88E3-24DD-6AF8-E3665F11CA3D}"/>
              </a:ext>
            </a:extLst>
          </p:cNvPr>
          <p:cNvSpPr/>
          <p:nvPr/>
        </p:nvSpPr>
        <p:spPr>
          <a:xfrm>
            <a:off x="3431966" y="3654988"/>
            <a:ext cx="1424406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059F6F-65D1-17DE-21C1-7677941ECFA1}"/>
              </a:ext>
            </a:extLst>
          </p:cNvPr>
          <p:cNvSpPr txBox="1"/>
          <p:nvPr/>
        </p:nvSpPr>
        <p:spPr>
          <a:xfrm>
            <a:off x="3551699" y="3941665"/>
            <a:ext cx="1184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latin typeface="Poppins Medium" panose="00000600000000000000" pitchFamily="50" charset="0"/>
                <a:cs typeface="Poppins Medium" panose="00000600000000000000" pitchFamily="50" charset="0"/>
              </a:rPr>
              <a:t>20k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DE43F3F-893D-E4A7-0C9F-955437903CA3}"/>
              </a:ext>
            </a:extLst>
          </p:cNvPr>
          <p:cNvSpPr txBox="1"/>
          <p:nvPr/>
        </p:nvSpPr>
        <p:spPr>
          <a:xfrm>
            <a:off x="3431966" y="5179710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Quo minus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B9260F-AD24-294D-F40B-1CC345A276B2}"/>
              </a:ext>
            </a:extLst>
          </p:cNvPr>
          <p:cNvSpPr txBox="1"/>
          <p:nvPr/>
        </p:nvSpPr>
        <p:spPr>
          <a:xfrm>
            <a:off x="3431966" y="5494341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574FA840-2FA2-08A5-F70E-CF26802C7F45}"/>
              </a:ext>
            </a:extLst>
          </p:cNvPr>
          <p:cNvSpPr/>
          <p:nvPr/>
        </p:nvSpPr>
        <p:spPr>
          <a:xfrm>
            <a:off x="5551488" y="3521075"/>
            <a:ext cx="1712912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C7DCF05-01DB-6E29-07BB-476F4118CA6D}"/>
              </a:ext>
            </a:extLst>
          </p:cNvPr>
          <p:cNvSpPr/>
          <p:nvPr/>
        </p:nvSpPr>
        <p:spPr>
          <a:xfrm>
            <a:off x="5695741" y="3654988"/>
            <a:ext cx="1424406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4F5C4AE-7CF2-D7AB-086E-79ACFF8A98D7}"/>
              </a:ext>
            </a:extLst>
          </p:cNvPr>
          <p:cNvSpPr txBox="1"/>
          <p:nvPr/>
        </p:nvSpPr>
        <p:spPr>
          <a:xfrm>
            <a:off x="5752958" y="3941665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latin typeface="Poppins Medium" panose="00000600000000000000" pitchFamily="50" charset="0"/>
                <a:cs typeface="Poppins Medium" panose="00000600000000000000" pitchFamily="50" charset="0"/>
              </a:rPr>
              <a:t>50+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D87F9FF-561D-B017-2850-5B81165055E0}"/>
              </a:ext>
            </a:extLst>
          </p:cNvPr>
          <p:cNvSpPr txBox="1"/>
          <p:nvPr/>
        </p:nvSpPr>
        <p:spPr>
          <a:xfrm>
            <a:off x="5695741" y="5179710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Eveniet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ut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0C5CFB6-B1FE-EA7B-C82A-641A12E8F9C3}"/>
              </a:ext>
            </a:extLst>
          </p:cNvPr>
          <p:cNvSpPr txBox="1"/>
          <p:nvPr/>
        </p:nvSpPr>
        <p:spPr>
          <a:xfrm>
            <a:off x="5695741" y="5494341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C43315D7-98CF-1EDD-C3E6-4B58EBC213FA}"/>
              </a:ext>
            </a:extLst>
          </p:cNvPr>
          <p:cNvSpPr/>
          <p:nvPr/>
        </p:nvSpPr>
        <p:spPr>
          <a:xfrm>
            <a:off x="7815263" y="3521075"/>
            <a:ext cx="1712912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B01B882-95D0-7D2F-521D-B00C1536C02B}"/>
              </a:ext>
            </a:extLst>
          </p:cNvPr>
          <p:cNvSpPr/>
          <p:nvPr/>
        </p:nvSpPr>
        <p:spPr>
          <a:xfrm>
            <a:off x="7959516" y="3654988"/>
            <a:ext cx="1424406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22D40E9-F3DD-F13E-716B-1D9AE6D8D819}"/>
              </a:ext>
            </a:extLst>
          </p:cNvPr>
          <p:cNvSpPr txBox="1"/>
          <p:nvPr/>
        </p:nvSpPr>
        <p:spPr>
          <a:xfrm>
            <a:off x="8099286" y="3941665"/>
            <a:ext cx="1144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latin typeface="Poppins Medium" panose="00000600000000000000" pitchFamily="50" charset="0"/>
                <a:cs typeface="Poppins Medium" panose="00000600000000000000" pitchFamily="50" charset="0"/>
              </a:rPr>
              <a:t>15+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F2C7769-80D1-FCDF-89E7-BDC2B30024C4}"/>
              </a:ext>
            </a:extLst>
          </p:cNvPr>
          <p:cNvSpPr txBox="1"/>
          <p:nvPr/>
        </p:nvSpPr>
        <p:spPr>
          <a:xfrm>
            <a:off x="7959516" y="5179710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Voluptates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676EF94-D086-F70F-4EE9-ED40EA6AF56C}"/>
              </a:ext>
            </a:extLst>
          </p:cNvPr>
          <p:cNvSpPr txBox="1"/>
          <p:nvPr/>
        </p:nvSpPr>
        <p:spPr>
          <a:xfrm>
            <a:off x="7959516" y="5494341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695B8140-11D9-5AC1-A814-7CC4C3DD0547}"/>
              </a:ext>
            </a:extLst>
          </p:cNvPr>
          <p:cNvSpPr/>
          <p:nvPr/>
        </p:nvSpPr>
        <p:spPr>
          <a:xfrm>
            <a:off x="10079037" y="3521075"/>
            <a:ext cx="1712912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494133BA-3C92-B029-8856-4E98EE68CA00}"/>
              </a:ext>
            </a:extLst>
          </p:cNvPr>
          <p:cNvSpPr/>
          <p:nvPr/>
        </p:nvSpPr>
        <p:spPr>
          <a:xfrm>
            <a:off x="10223290" y="3654988"/>
            <a:ext cx="1424406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8262353-0AFE-DED9-1AC8-790874385E07}"/>
              </a:ext>
            </a:extLst>
          </p:cNvPr>
          <p:cNvSpPr txBox="1"/>
          <p:nvPr/>
        </p:nvSpPr>
        <p:spPr>
          <a:xfrm>
            <a:off x="10339016" y="3941665"/>
            <a:ext cx="11929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latin typeface="Poppins Medium" panose="00000600000000000000" pitchFamily="50" charset="0"/>
                <a:cs typeface="Poppins Medium" panose="00000600000000000000" pitchFamily="50" charset="0"/>
              </a:rPr>
              <a:t>35k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428BD09-30A0-9561-AAF0-1C1A1415107E}"/>
              </a:ext>
            </a:extLst>
          </p:cNvPr>
          <p:cNvSpPr txBox="1"/>
          <p:nvPr/>
        </p:nvSpPr>
        <p:spPr>
          <a:xfrm>
            <a:off x="10223290" y="5179710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Maximas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AA7D732-9F36-76FB-B9D0-4EC8FC02CD9E}"/>
              </a:ext>
            </a:extLst>
          </p:cNvPr>
          <p:cNvSpPr txBox="1"/>
          <p:nvPr/>
        </p:nvSpPr>
        <p:spPr>
          <a:xfrm>
            <a:off x="10223290" y="5494341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46A12190-0CC8-B6CF-BF17-6377A6862C83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4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225C33A8-D464-15F3-A3B3-3F6D982257AD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CB1ABD79-CD12-4AE0-01FE-53FCF7C19698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3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99F1C548-7DF1-D9B0-AF70-B71DF78AFFE7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3565DD52-89BB-BA75-519A-137D02DA03B3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C7786A-5B93-3D86-26EC-18B2822F5C2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6" name="Freeform: Shape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E550BC53-CD1A-EF38-27ED-3C95754DD909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4" action="ppaction://hlinksldjump"/>
              <a:extLst>
                <a:ext uri="{FF2B5EF4-FFF2-40B4-BE49-F238E27FC236}">
                  <a16:creationId xmlns:a16="http://schemas.microsoft.com/office/drawing/2014/main" id="{14619022-CF9A-5329-2181-54A23C95F39D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hlinkClick r:id="rId4" action="ppaction://hlinksldjump"/>
              <a:extLst>
                <a:ext uri="{FF2B5EF4-FFF2-40B4-BE49-F238E27FC236}">
                  <a16:creationId xmlns:a16="http://schemas.microsoft.com/office/drawing/2014/main" id="{7807225E-F6AB-CB7B-3F59-4B5F1C543565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6" name="TextBox 35">
            <a:hlinkClick r:id="rId5" action="ppaction://hlinksldjump"/>
            <a:extLst>
              <a:ext uri="{FF2B5EF4-FFF2-40B4-BE49-F238E27FC236}">
                <a16:creationId xmlns:a16="http://schemas.microsoft.com/office/drawing/2014/main" id="{6118E391-8CBA-9FDC-1E94-FDE97B4AE899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708B77-F262-479A-7DF1-763CFDE61AF7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8" name="Rectangle: Rounded Corners 37">
              <a:hlinkClick r:id="rId5" action="ppaction://hlinksldjump"/>
              <a:extLst>
                <a:ext uri="{FF2B5EF4-FFF2-40B4-BE49-F238E27FC236}">
                  <a16:creationId xmlns:a16="http://schemas.microsoft.com/office/drawing/2014/main" id="{EB0729A1-52E5-E36B-3373-143E5D925329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D13D55D3-6997-4AE7-D43E-FE0B5AC20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70295B-BFF2-90A9-EB82-74631722D13A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E28CDD06-A5E0-890E-A087-1541B21D5FAA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25AD0374-F890-9E6C-9F0F-93BC4F6219F0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B01A9A8F-6DCF-6B6A-E58F-3AF06644FBD0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4A7847-1DE0-AD95-89D9-1E57C8FC89C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12A6A8FD-2A01-DD16-EA1E-95A2CC9EF563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2" name="Freeform: Shape 51">
            <a:hlinkClick r:id="rId9" action="ppaction://hlinksldjump"/>
            <a:extLst>
              <a:ext uri="{FF2B5EF4-FFF2-40B4-BE49-F238E27FC236}">
                <a16:creationId xmlns:a16="http://schemas.microsoft.com/office/drawing/2014/main" id="{84FD7103-66CC-6036-52D6-C2E9C149FA23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10" action="ppaction://hlinksldjump"/>
            <a:extLst>
              <a:ext uri="{FF2B5EF4-FFF2-40B4-BE49-F238E27FC236}">
                <a16:creationId xmlns:a16="http://schemas.microsoft.com/office/drawing/2014/main" id="{B03531C3-598A-8CEE-0AB2-8B0AAE1CC5FF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10" action="ppaction://hlinksldjump"/>
            <a:extLst>
              <a:ext uri="{FF2B5EF4-FFF2-40B4-BE49-F238E27FC236}">
                <a16:creationId xmlns:a16="http://schemas.microsoft.com/office/drawing/2014/main" id="{C3C9EC54-BEC2-E331-6922-52CB4EC59A66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rId11" action="ppaction://hlinksldjump"/>
            <a:extLst>
              <a:ext uri="{FF2B5EF4-FFF2-40B4-BE49-F238E27FC236}">
                <a16:creationId xmlns:a16="http://schemas.microsoft.com/office/drawing/2014/main" id="{2A58CC0F-87AD-1B09-0748-D9F25FF1AA0F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B40316-EBC3-499B-084A-FA8AA8F3D7C3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rId11" action="ppaction://hlinksldjump"/>
              <a:extLst>
                <a:ext uri="{FF2B5EF4-FFF2-40B4-BE49-F238E27FC236}">
                  <a16:creationId xmlns:a16="http://schemas.microsoft.com/office/drawing/2014/main" id="{C3DF26FA-FDB5-2864-85AC-894CDFB0DDA2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rId11" action="ppaction://hlinksldjump"/>
              <a:extLst>
                <a:ext uri="{FF2B5EF4-FFF2-40B4-BE49-F238E27FC236}">
                  <a16:creationId xmlns:a16="http://schemas.microsoft.com/office/drawing/2014/main" id="{534568DD-DCDF-6452-21B5-862D3B65A60F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rId12" action="ppaction://hlinksldjump"/>
            <a:extLst>
              <a:ext uri="{FF2B5EF4-FFF2-40B4-BE49-F238E27FC236}">
                <a16:creationId xmlns:a16="http://schemas.microsoft.com/office/drawing/2014/main" id="{C07DC57D-6408-CA38-BBCC-F738AE07030D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A185779-5759-B611-309C-AA4BF155F07C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rId12" action="ppaction://hlinksldjump"/>
              <a:extLst>
                <a:ext uri="{FF2B5EF4-FFF2-40B4-BE49-F238E27FC236}">
                  <a16:creationId xmlns:a16="http://schemas.microsoft.com/office/drawing/2014/main" id="{9EF74C99-E84B-BAFD-0DCF-8BDE054F855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F75FC19-B38F-D8B7-3C0B-1CBE121F8D1F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rId13" action="ppaction://hlinksldjump"/>
            <a:extLst>
              <a:ext uri="{FF2B5EF4-FFF2-40B4-BE49-F238E27FC236}">
                <a16:creationId xmlns:a16="http://schemas.microsoft.com/office/drawing/2014/main" id="{7D2DD556-17C6-1204-F4AE-F4837D0A09B8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rId13" action="ppaction://hlinksldjump"/>
            <a:extLst>
              <a:ext uri="{FF2B5EF4-FFF2-40B4-BE49-F238E27FC236}">
                <a16:creationId xmlns:a16="http://schemas.microsoft.com/office/drawing/2014/main" id="{A5D7C349-1133-DE49-6CBB-247AC04AA984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E34699-0E70-A7E6-2486-2B30BE804770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9" name="Oval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16EA037-44E9-8803-2C22-FB4BE480383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535D36F-63A6-78B9-EE09-98917FF6DAB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C4D594-9E9F-1943-9613-AC194EDED275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6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6DD6830-AD3A-7B82-FF35-7ECF72F81C5A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660E774-EC98-9A05-AF92-109C9A2EE2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2512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EB9BA56-9EF6-A93C-93AB-DFC2AF6FDCF8}"/>
              </a:ext>
            </a:extLst>
          </p:cNvPr>
          <p:cNvSpPr/>
          <p:nvPr/>
        </p:nvSpPr>
        <p:spPr>
          <a:xfrm rot="2003788">
            <a:off x="8003539" y="2033016"/>
            <a:ext cx="1714557" cy="2054455"/>
          </a:xfrm>
          <a:custGeom>
            <a:avLst/>
            <a:gdLst>
              <a:gd name="connsiteX0" fmla="*/ 44679 w 1714557"/>
              <a:gd name="connsiteY0" fmla="*/ 745195 h 2054455"/>
              <a:gd name="connsiteX1" fmla="*/ 1150079 w 1714557"/>
              <a:gd name="connsiteY1" fmla="*/ 16416 h 2054455"/>
              <a:gd name="connsiteX2" fmla="*/ 1287722 w 1714557"/>
              <a:gd name="connsiteY2" fmla="*/ 44679 h 2054455"/>
              <a:gd name="connsiteX3" fmla="*/ 1714557 w 1714557"/>
              <a:gd name="connsiteY3" fmla="*/ 692096 h 2054455"/>
              <a:gd name="connsiteX4" fmla="*/ 1064296 w 1714557"/>
              <a:gd name="connsiteY4" fmla="*/ 692096 h 2054455"/>
              <a:gd name="connsiteX5" fmla="*/ 1064297 w 1714557"/>
              <a:gd name="connsiteY5" fmla="*/ 1732580 h 2054455"/>
              <a:gd name="connsiteX6" fmla="*/ 1360353 w 1714557"/>
              <a:gd name="connsiteY6" fmla="*/ 1732579 h 2054455"/>
              <a:gd name="connsiteX7" fmla="*/ 897038 w 1714557"/>
              <a:gd name="connsiteY7" fmla="*/ 2038039 h 2054455"/>
              <a:gd name="connsiteX8" fmla="*/ 759395 w 1714557"/>
              <a:gd name="connsiteY8" fmla="*/ 2009776 h 2054455"/>
              <a:gd name="connsiteX9" fmla="*/ 16416 w 1714557"/>
              <a:gd name="connsiteY9" fmla="*/ 882838 h 2054455"/>
              <a:gd name="connsiteX10" fmla="*/ 44679 w 1714557"/>
              <a:gd name="connsiteY10" fmla="*/ 745195 h 20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4557" h="2054455">
                <a:moveTo>
                  <a:pt x="44679" y="745195"/>
                </a:moveTo>
                <a:lnTo>
                  <a:pt x="1150079" y="16416"/>
                </a:lnTo>
                <a:cubicBezTo>
                  <a:pt x="1195892" y="-13788"/>
                  <a:pt x="1257517" y="-1134"/>
                  <a:pt x="1287722" y="44679"/>
                </a:cubicBezTo>
                <a:lnTo>
                  <a:pt x="1714557" y="692096"/>
                </a:lnTo>
                <a:lnTo>
                  <a:pt x="1064296" y="692096"/>
                </a:lnTo>
                <a:lnTo>
                  <a:pt x="1064297" y="1732580"/>
                </a:lnTo>
                <a:lnTo>
                  <a:pt x="1360353" y="1732579"/>
                </a:lnTo>
                <a:lnTo>
                  <a:pt x="897038" y="2038039"/>
                </a:lnTo>
                <a:cubicBezTo>
                  <a:pt x="851225" y="2068243"/>
                  <a:pt x="789599" y="2055589"/>
                  <a:pt x="759395" y="2009776"/>
                </a:cubicBezTo>
                <a:lnTo>
                  <a:pt x="16416" y="882838"/>
                </a:lnTo>
                <a:cubicBezTo>
                  <a:pt x="-13788" y="837025"/>
                  <a:pt x="-1134" y="775399"/>
                  <a:pt x="44679" y="745195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2986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702C-A845-3192-B348-68658C74D330}"/>
              </a:ext>
            </a:extLst>
          </p:cNvPr>
          <p:cNvSpPr txBox="1"/>
          <p:nvPr/>
        </p:nvSpPr>
        <p:spPr>
          <a:xfrm>
            <a:off x="3216685" y="2584707"/>
            <a:ext cx="4782592" cy="117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Et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harum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quidem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rerum facilis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expedita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distinctio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 Nam libero tempore, cum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nihil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quo minus id quod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assumenda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repellendus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200" dirty="0">
              <a:solidFill>
                <a:srgbClr val="B4B5B2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28DA46A-69B8-B7A2-2A6D-3722412D45CD}"/>
              </a:ext>
            </a:extLst>
          </p:cNvPr>
          <p:cNvSpPr/>
          <p:nvPr/>
        </p:nvSpPr>
        <p:spPr>
          <a:xfrm>
            <a:off x="10261276" y="2377502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3A5DBA-3D5C-D126-07EA-FFE40D5EAE42}"/>
              </a:ext>
            </a:extLst>
          </p:cNvPr>
          <p:cNvSpPr/>
          <p:nvPr/>
        </p:nvSpPr>
        <p:spPr>
          <a:xfrm>
            <a:off x="8238273" y="4436340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9E00A39-BE32-E161-2790-951E54DE8412}"/>
              </a:ext>
            </a:extLst>
          </p:cNvPr>
          <p:cNvSpPr/>
          <p:nvPr/>
        </p:nvSpPr>
        <p:spPr>
          <a:xfrm>
            <a:off x="10261276" y="4436340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7E335B-0CDC-1E90-9E21-D361EEBAEC05}"/>
              </a:ext>
            </a:extLst>
          </p:cNvPr>
          <p:cNvSpPr txBox="1"/>
          <p:nvPr/>
        </p:nvSpPr>
        <p:spPr>
          <a:xfrm>
            <a:off x="8369313" y="2615089"/>
            <a:ext cx="790341" cy="29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3E2DA-8AB7-CB43-4A8D-D6AB9DB6D6E8}"/>
              </a:ext>
            </a:extLst>
          </p:cNvPr>
          <p:cNvSpPr txBox="1"/>
          <p:nvPr/>
        </p:nvSpPr>
        <p:spPr>
          <a:xfrm>
            <a:off x="10418728" y="2615089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E4DF2C-8E3C-6B03-0972-A3B04A285B1E}"/>
              </a:ext>
            </a:extLst>
          </p:cNvPr>
          <p:cNvSpPr txBox="1"/>
          <p:nvPr/>
        </p:nvSpPr>
        <p:spPr>
          <a:xfrm>
            <a:off x="8369313" y="4646009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B8045-A507-44E2-526E-4BD417A97DF9}"/>
              </a:ext>
            </a:extLst>
          </p:cNvPr>
          <p:cNvSpPr txBox="1"/>
          <p:nvPr/>
        </p:nvSpPr>
        <p:spPr>
          <a:xfrm>
            <a:off x="10418728" y="4646009"/>
            <a:ext cx="838324" cy="29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04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AD06A51-706D-3020-BC3C-51F74BA47466}"/>
              </a:ext>
            </a:extLst>
          </p:cNvPr>
          <p:cNvSpPr/>
          <p:nvPr/>
        </p:nvSpPr>
        <p:spPr>
          <a:xfrm rot="2003788">
            <a:off x="8850622" y="3078982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D2F7B60-C640-B10E-3F51-75BE4A15FDE6}"/>
              </a:ext>
            </a:extLst>
          </p:cNvPr>
          <p:cNvSpPr/>
          <p:nvPr/>
        </p:nvSpPr>
        <p:spPr>
          <a:xfrm rot="2003788">
            <a:off x="10875718" y="3078982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2BA2B5C-A252-6EDB-B3FB-09C6C1A0D1C5}"/>
              </a:ext>
            </a:extLst>
          </p:cNvPr>
          <p:cNvSpPr/>
          <p:nvPr/>
        </p:nvSpPr>
        <p:spPr>
          <a:xfrm rot="2003788">
            <a:off x="8850622" y="5138414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7AE5392-7B1E-233F-F925-0AC39F540B43}"/>
              </a:ext>
            </a:extLst>
          </p:cNvPr>
          <p:cNvSpPr/>
          <p:nvPr/>
        </p:nvSpPr>
        <p:spPr>
          <a:xfrm rot="2003788">
            <a:off x="10875718" y="5138414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70034B-8A8D-D547-60C2-8309477214E3}"/>
              </a:ext>
            </a:extLst>
          </p:cNvPr>
          <p:cNvSpPr txBox="1"/>
          <p:nvPr/>
        </p:nvSpPr>
        <p:spPr>
          <a:xfrm>
            <a:off x="3186123" y="4394751"/>
            <a:ext cx="1938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Smart Goals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D07306-8D46-7528-99E4-D290AA4D1959}"/>
              </a:ext>
            </a:extLst>
          </p:cNvPr>
          <p:cNvSpPr txBox="1"/>
          <p:nvPr/>
        </p:nvSpPr>
        <p:spPr>
          <a:xfrm>
            <a:off x="3216685" y="4828288"/>
            <a:ext cx="4069940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Et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harum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quidem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rerum facilis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expedita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distinctio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 Nam libero tempore, cum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nihil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quo minus id quod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.</a:t>
            </a:r>
            <a:endParaRPr lang="en-IN" sz="1000" dirty="0">
              <a:solidFill>
                <a:srgbClr val="B4B5B2"/>
              </a:solidFill>
            </a:endParaRPr>
          </a:p>
        </p:txBody>
      </p:sp>
      <p:pic>
        <p:nvPicPr>
          <p:cNvPr id="74" name="Picture Placeholder 73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CF962D2B-A97E-A572-A4E8-1080996E9B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r="13931"/>
          <a:stretch>
            <a:fillRect/>
          </a:stretch>
        </p:blipFill>
        <p:spPr/>
      </p:pic>
      <p:pic>
        <p:nvPicPr>
          <p:cNvPr id="91" name="Picture Placeholder 90" descr="A dart board with darts&#10;&#10;Description automatically generated with medium confidence">
            <a:extLst>
              <a:ext uri="{FF2B5EF4-FFF2-40B4-BE49-F238E27FC236}">
                <a16:creationId xmlns:a16="http://schemas.microsoft.com/office/drawing/2014/main" id="{33705521-662D-32E8-BEA9-64656F252A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r="9500"/>
          <a:stretch>
            <a:fillRect/>
          </a:stretch>
        </p:blipFill>
        <p:spPr/>
      </p:pic>
      <p:pic>
        <p:nvPicPr>
          <p:cNvPr id="82" name="Picture Placeholder 81" descr="A picture containing dart, projectile, pinwheel, gazania&#10;&#10;Description automatically generated">
            <a:extLst>
              <a:ext uri="{FF2B5EF4-FFF2-40B4-BE49-F238E27FC236}">
                <a16:creationId xmlns:a16="http://schemas.microsoft.com/office/drawing/2014/main" id="{7A2FB218-90DA-752A-5A0F-ECC9ADE162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7" r="13997"/>
          <a:stretch>
            <a:fillRect/>
          </a:stretch>
        </p:blipFill>
        <p:spPr/>
      </p:pic>
      <p:pic>
        <p:nvPicPr>
          <p:cNvPr id="89" name="Picture Placeholder 88">
            <a:extLst>
              <a:ext uri="{FF2B5EF4-FFF2-40B4-BE49-F238E27FC236}">
                <a16:creationId xmlns:a16="http://schemas.microsoft.com/office/drawing/2014/main" id="{47BAB7C8-AA0B-C2C3-9676-2E6AD1AD3B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r="9380"/>
          <a:stretch>
            <a:fillRect/>
          </a:stretch>
        </p:blipFill>
        <p:spPr/>
      </p:pic>
      <p:sp>
        <p:nvSpPr>
          <p:cNvPr id="93" name="TextBox 92">
            <a:hlinkClick r:id="rId6" action="ppaction://hlinksldjump"/>
            <a:extLst>
              <a:ext uri="{FF2B5EF4-FFF2-40B4-BE49-F238E27FC236}">
                <a16:creationId xmlns:a16="http://schemas.microsoft.com/office/drawing/2014/main" id="{99472F89-41B6-6BE5-614F-C1C661097692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95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C71D05A0-672A-F4C5-AAB9-245A986914A1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TextBox 96">
            <a:hlinkClick r:id="rId7" action="ppaction://hlinksldjump"/>
            <a:extLst>
              <a:ext uri="{FF2B5EF4-FFF2-40B4-BE49-F238E27FC236}">
                <a16:creationId xmlns:a16="http://schemas.microsoft.com/office/drawing/2014/main" id="{6BED572A-7E35-8790-87A5-FA2CF0767818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99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9278BC7B-1858-EF67-AEEE-5E37F0B94DA0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TextBox 99">
            <a:hlinkClick r:id="rId8" action="ppaction://hlinksldjump"/>
            <a:extLst>
              <a:ext uri="{FF2B5EF4-FFF2-40B4-BE49-F238E27FC236}">
                <a16:creationId xmlns:a16="http://schemas.microsoft.com/office/drawing/2014/main" id="{A5431F88-83C9-7422-4745-6739D986ECFB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2277F9-97B3-985A-3262-6412F2209E1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22" name="Freeform: Shape 121">
              <a:hlinkClick r:id="rId8" action="ppaction://hlinksldjump"/>
              <a:extLst>
                <a:ext uri="{FF2B5EF4-FFF2-40B4-BE49-F238E27FC236}">
                  <a16:creationId xmlns:a16="http://schemas.microsoft.com/office/drawing/2014/main" id="{0EE6EE69-9520-2E31-DF8B-0B561312EDE9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hlinkClick r:id="rId8" action="ppaction://hlinksldjump"/>
              <a:extLst>
                <a:ext uri="{FF2B5EF4-FFF2-40B4-BE49-F238E27FC236}">
                  <a16:creationId xmlns:a16="http://schemas.microsoft.com/office/drawing/2014/main" id="{47A641C6-98BE-312B-834E-FF571ED93DB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hlinkClick r:id="rId8" action="ppaction://hlinksldjump"/>
              <a:extLst>
                <a:ext uri="{FF2B5EF4-FFF2-40B4-BE49-F238E27FC236}">
                  <a16:creationId xmlns:a16="http://schemas.microsoft.com/office/drawing/2014/main" id="{745C7D70-F929-F812-7494-F65FBF77B2C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25" name="TextBox 124">
            <a:hlinkClick r:id="rId9" action="ppaction://hlinksldjump"/>
            <a:extLst>
              <a:ext uri="{FF2B5EF4-FFF2-40B4-BE49-F238E27FC236}">
                <a16:creationId xmlns:a16="http://schemas.microsoft.com/office/drawing/2014/main" id="{D5CD68C2-E31B-E9B0-FC06-F6A91816E6FA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68DC030-4F42-999E-B15D-290E41B7569D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27" name="Rectangle: Rounded Corners 126">
              <a:hlinkClick r:id="rId9" action="ppaction://hlinksldjump"/>
              <a:extLst>
                <a:ext uri="{FF2B5EF4-FFF2-40B4-BE49-F238E27FC236}">
                  <a16:creationId xmlns:a16="http://schemas.microsoft.com/office/drawing/2014/main" id="{7F563970-8F7F-D255-8955-60B631C96D95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8" name="Graphic 127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C8818178-BF24-35C7-1863-7621BB939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5CFDB2F-A4D4-5627-C4DD-76E67845DCAA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30" name="Rectangle: Rounded Corners 129">
              <a:hlinkClick r:id="rId12" action="ppaction://hlinksldjump"/>
              <a:extLst>
                <a:ext uri="{FF2B5EF4-FFF2-40B4-BE49-F238E27FC236}">
                  <a16:creationId xmlns:a16="http://schemas.microsoft.com/office/drawing/2014/main" id="{5C69B703-FAE8-0F51-ACED-4A8528A60171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Graphic 51" descr="Heart with solid fill">
              <a:hlinkClick r:id="rId12" action="ppaction://hlinksldjump"/>
              <a:extLst>
                <a:ext uri="{FF2B5EF4-FFF2-40B4-BE49-F238E27FC236}">
                  <a16:creationId xmlns:a16="http://schemas.microsoft.com/office/drawing/2014/main" id="{5F311ECF-0C3E-AB12-1895-DFB82B842FBD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2" name="TextBox 131">
            <a:hlinkClick r:id="rId12" action="ppaction://hlinksldjump"/>
            <a:extLst>
              <a:ext uri="{FF2B5EF4-FFF2-40B4-BE49-F238E27FC236}">
                <a16:creationId xmlns:a16="http://schemas.microsoft.com/office/drawing/2014/main" id="{F55204A5-2957-46E3-3AD0-E2C47B299E9C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3044738-B584-4782-360A-2596B6202D44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hlinkClick r:id="rId13" action="ppaction://hlinksldjump"/>
            <a:extLst>
              <a:ext uri="{FF2B5EF4-FFF2-40B4-BE49-F238E27FC236}">
                <a16:creationId xmlns:a16="http://schemas.microsoft.com/office/drawing/2014/main" id="{2A2FC472-F675-AF66-D4EA-39FFC69C7ABE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135" name="Freeform: Shape 134">
            <a:hlinkClick r:id="rId13" action="ppaction://hlinksldjump"/>
            <a:extLst>
              <a:ext uri="{FF2B5EF4-FFF2-40B4-BE49-F238E27FC236}">
                <a16:creationId xmlns:a16="http://schemas.microsoft.com/office/drawing/2014/main" id="{41322946-711C-87AE-7249-2FF7656A5BA9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TextBox 135">
            <a:hlinkClick r:id="rId14" action="ppaction://hlinksldjump"/>
            <a:extLst>
              <a:ext uri="{FF2B5EF4-FFF2-40B4-BE49-F238E27FC236}">
                <a16:creationId xmlns:a16="http://schemas.microsoft.com/office/drawing/2014/main" id="{05F47DD3-8BC9-12C0-8B2E-379D57BEA136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37" name="Freeform: Shape 136">
            <a:hlinkClick r:id="rId14" action="ppaction://hlinksldjump"/>
            <a:extLst>
              <a:ext uri="{FF2B5EF4-FFF2-40B4-BE49-F238E27FC236}">
                <a16:creationId xmlns:a16="http://schemas.microsoft.com/office/drawing/2014/main" id="{2C8830F9-1E84-C45B-203C-F1B4279FD5A0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TextBox 137">
            <a:hlinkClick r:id="rId15" action="ppaction://hlinksldjump"/>
            <a:extLst>
              <a:ext uri="{FF2B5EF4-FFF2-40B4-BE49-F238E27FC236}">
                <a16:creationId xmlns:a16="http://schemas.microsoft.com/office/drawing/2014/main" id="{E01AA757-3E22-D482-DD43-608DFDDB03E8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2AB7A86-94CA-6644-6490-FAB6758F162D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40" name="Freeform: Shape 139">
              <a:hlinkClick r:id="rId15" action="ppaction://hlinksldjump"/>
              <a:extLst>
                <a:ext uri="{FF2B5EF4-FFF2-40B4-BE49-F238E27FC236}">
                  <a16:creationId xmlns:a16="http://schemas.microsoft.com/office/drawing/2014/main" id="{063E392B-7FBA-B22A-9F7F-2CFF747E42C6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hlinkClick r:id="rId15" action="ppaction://hlinksldjump"/>
              <a:extLst>
                <a:ext uri="{FF2B5EF4-FFF2-40B4-BE49-F238E27FC236}">
                  <a16:creationId xmlns:a16="http://schemas.microsoft.com/office/drawing/2014/main" id="{1AACAF6C-50A8-5324-B4D1-803AC6253388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TextBox 141">
            <a:hlinkClick r:id="rId16" action="ppaction://hlinksldjump"/>
            <a:extLst>
              <a:ext uri="{FF2B5EF4-FFF2-40B4-BE49-F238E27FC236}">
                <a16:creationId xmlns:a16="http://schemas.microsoft.com/office/drawing/2014/main" id="{6F462AFA-BD45-9656-50A0-25E14830FF2D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1CD9DD5-2552-7B8F-4B43-3AE993FC3E7A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44" name="Freeform: Shape 143">
              <a:hlinkClick r:id="rId16" action="ppaction://hlinksldjump"/>
              <a:extLst>
                <a:ext uri="{FF2B5EF4-FFF2-40B4-BE49-F238E27FC236}">
                  <a16:creationId xmlns:a16="http://schemas.microsoft.com/office/drawing/2014/main" id="{D20FDFD8-B452-3BA3-9308-9E9BF630FA1F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hlinkClick r:id="rId16" action="ppaction://hlinksldjump"/>
              <a:extLst>
                <a:ext uri="{FF2B5EF4-FFF2-40B4-BE49-F238E27FC236}">
                  <a16:creationId xmlns:a16="http://schemas.microsoft.com/office/drawing/2014/main" id="{C4D30C31-2217-70F8-4BE7-FCBD746C1EA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6" name="TextBox 145">
            <a:hlinkClick r:id="rId17" action="ppaction://hlinksldjump"/>
            <a:extLst>
              <a:ext uri="{FF2B5EF4-FFF2-40B4-BE49-F238E27FC236}">
                <a16:creationId xmlns:a16="http://schemas.microsoft.com/office/drawing/2014/main" id="{996F7240-E8BA-FF0F-C4AC-00CE1F1AABA4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47" name="Freeform: Shape 146">
            <a:hlinkClick r:id="rId17" action="ppaction://hlinksldjump"/>
            <a:extLst>
              <a:ext uri="{FF2B5EF4-FFF2-40B4-BE49-F238E27FC236}">
                <a16:creationId xmlns:a16="http://schemas.microsoft.com/office/drawing/2014/main" id="{861BE3AD-A8DA-E71D-D869-F9ED8E6C2C87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B2F8AF-3B50-4906-580F-4D6A71687633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A898433-1F1A-C868-2B88-7AE7D32C71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AAFE85-5A3C-CD34-6B16-6402C4409C8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13A95-1699-06F1-5C0E-D70B218A9F8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AFE273-3434-DCB7-446E-756C4A3A34E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44E6036-20C3-D660-E257-76A8F36CD3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58307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687</Words>
  <Application>Microsoft Office PowerPoint</Application>
  <PresentationFormat>Widescreen</PresentationFormat>
  <Paragraphs>278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Poppins-Medium</vt:lpstr>
      <vt:lpstr>Arial</vt:lpstr>
      <vt:lpstr>Calibri Light</vt:lpstr>
      <vt:lpstr>Poppins SemiBold</vt:lpstr>
      <vt:lpstr>Open Sans</vt:lpstr>
      <vt:lpstr>Calibri</vt:lpstr>
      <vt:lpstr>Poppins Medium</vt:lpstr>
      <vt:lpstr>MV Boli</vt:lpstr>
      <vt:lpstr>Product Sans</vt:lpstr>
      <vt:lpstr>Poppins-Regular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Administrator</cp:lastModifiedBy>
  <cp:revision>3</cp:revision>
  <dcterms:created xsi:type="dcterms:W3CDTF">2022-11-28T05:54:09Z</dcterms:created>
  <dcterms:modified xsi:type="dcterms:W3CDTF">2025-05-17T11:28:19Z</dcterms:modified>
</cp:coreProperties>
</file>